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FF"/>
    <a:srgbClr val="009900"/>
    <a:srgbClr val="9933FF"/>
    <a:srgbClr val="FF0000"/>
    <a:srgbClr val="FFFF00"/>
    <a:srgbClr val="D60093"/>
    <a:srgbClr val="0000FF"/>
    <a:srgbClr val="FF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594" autoAdjust="0"/>
    <p:restoredTop sz="94660"/>
  </p:normalViewPr>
  <p:slideViewPr>
    <p:cSldViewPr>
      <p:cViewPr varScale="1">
        <p:scale>
          <a:sx n="43" d="100"/>
          <a:sy n="43" d="100"/>
        </p:scale>
        <p:origin x="-14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EF4A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7" name="Freeform 7"/>
          <p:cNvSpPr>
            <a:spLocks/>
          </p:cNvSpPr>
          <p:nvPr userDrawn="1"/>
        </p:nvSpPr>
        <p:spPr bwMode="auto">
          <a:xfrm>
            <a:off x="142875" y="1160463"/>
            <a:ext cx="8569325" cy="5292725"/>
          </a:xfrm>
          <a:custGeom>
            <a:avLst/>
            <a:gdLst>
              <a:gd name="T0" fmla="*/ 0 w 1684"/>
              <a:gd name="T1" fmla="*/ 827 h 1158"/>
              <a:gd name="T2" fmla="*/ 4 w 1684"/>
              <a:gd name="T3" fmla="*/ 860 h 1158"/>
              <a:gd name="T4" fmla="*/ 13 w 1684"/>
              <a:gd name="T5" fmla="*/ 891 h 1158"/>
              <a:gd name="T6" fmla="*/ 27 w 1684"/>
              <a:gd name="T7" fmla="*/ 918 h 1158"/>
              <a:gd name="T8" fmla="*/ 47 w 1684"/>
              <a:gd name="T9" fmla="*/ 943 h 1158"/>
              <a:gd name="T10" fmla="*/ 70 w 1684"/>
              <a:gd name="T11" fmla="*/ 962 h 1158"/>
              <a:gd name="T12" fmla="*/ 96 w 1684"/>
              <a:gd name="T13" fmla="*/ 977 h 1158"/>
              <a:gd name="T14" fmla="*/ 126 w 1684"/>
              <a:gd name="T15" fmla="*/ 986 h 1158"/>
              <a:gd name="T16" fmla="*/ 157 w 1684"/>
              <a:gd name="T17" fmla="*/ 990 h 1158"/>
              <a:gd name="T18" fmla="*/ 1527 w 1684"/>
              <a:gd name="T19" fmla="*/ 1158 h 1158"/>
              <a:gd name="T20" fmla="*/ 1559 w 1684"/>
              <a:gd name="T21" fmla="*/ 1155 h 1158"/>
              <a:gd name="T22" fmla="*/ 1589 w 1684"/>
              <a:gd name="T23" fmla="*/ 1145 h 1158"/>
              <a:gd name="T24" fmla="*/ 1615 w 1684"/>
              <a:gd name="T25" fmla="*/ 1130 h 1158"/>
              <a:gd name="T26" fmla="*/ 1638 w 1684"/>
              <a:gd name="T27" fmla="*/ 1111 h 1158"/>
              <a:gd name="T28" fmla="*/ 1658 w 1684"/>
              <a:gd name="T29" fmla="*/ 1087 h 1158"/>
              <a:gd name="T30" fmla="*/ 1672 w 1684"/>
              <a:gd name="T31" fmla="*/ 1059 h 1158"/>
              <a:gd name="T32" fmla="*/ 1681 w 1684"/>
              <a:gd name="T33" fmla="*/ 1028 h 1158"/>
              <a:gd name="T34" fmla="*/ 1684 w 1684"/>
              <a:gd name="T35" fmla="*/ 996 h 1158"/>
              <a:gd name="T36" fmla="*/ 1646 w 1684"/>
              <a:gd name="T37" fmla="*/ 161 h 1158"/>
              <a:gd name="T38" fmla="*/ 1643 w 1684"/>
              <a:gd name="T39" fmla="*/ 129 h 1158"/>
              <a:gd name="T40" fmla="*/ 1633 w 1684"/>
              <a:gd name="T41" fmla="*/ 99 h 1158"/>
              <a:gd name="T42" fmla="*/ 1620 w 1684"/>
              <a:gd name="T43" fmla="*/ 72 h 1158"/>
              <a:gd name="T44" fmla="*/ 1600 w 1684"/>
              <a:gd name="T45" fmla="*/ 47 h 1158"/>
              <a:gd name="T46" fmla="*/ 1577 w 1684"/>
              <a:gd name="T47" fmla="*/ 28 h 1158"/>
              <a:gd name="T48" fmla="*/ 1551 w 1684"/>
              <a:gd name="T49" fmla="*/ 13 h 1158"/>
              <a:gd name="T50" fmla="*/ 1521 w 1684"/>
              <a:gd name="T51" fmla="*/ 4 h 1158"/>
              <a:gd name="T52" fmla="*/ 1489 w 1684"/>
              <a:gd name="T53" fmla="*/ 0 h 1158"/>
              <a:gd name="T54" fmla="*/ 208 w 1684"/>
              <a:gd name="T55" fmla="*/ 26 h 1158"/>
              <a:gd name="T56" fmla="*/ 177 w 1684"/>
              <a:gd name="T57" fmla="*/ 29 h 1158"/>
              <a:gd name="T58" fmla="*/ 147 w 1684"/>
              <a:gd name="T59" fmla="*/ 38 h 1158"/>
              <a:gd name="T60" fmla="*/ 120 w 1684"/>
              <a:gd name="T61" fmla="*/ 53 h 1158"/>
              <a:gd name="T62" fmla="*/ 97 w 1684"/>
              <a:gd name="T63" fmla="*/ 73 h 1158"/>
              <a:gd name="T64" fmla="*/ 78 w 1684"/>
              <a:gd name="T65" fmla="*/ 97 h 1158"/>
              <a:gd name="T66" fmla="*/ 64 w 1684"/>
              <a:gd name="T67" fmla="*/ 125 h 1158"/>
              <a:gd name="T68" fmla="*/ 55 w 1684"/>
              <a:gd name="T69" fmla="*/ 155 h 1158"/>
              <a:gd name="T70" fmla="*/ 51 w 1684"/>
              <a:gd name="T71" fmla="*/ 187 h 1158"/>
              <a:gd name="T72" fmla="*/ 0 w 1684"/>
              <a:gd name="T73" fmla="*/ 827 h 1158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684" h="1158">
                <a:moveTo>
                  <a:pt x="0" y="827"/>
                </a:moveTo>
                <a:lnTo>
                  <a:pt x="4" y="860"/>
                </a:lnTo>
                <a:lnTo>
                  <a:pt x="13" y="891"/>
                </a:lnTo>
                <a:lnTo>
                  <a:pt x="27" y="918"/>
                </a:lnTo>
                <a:lnTo>
                  <a:pt x="47" y="943"/>
                </a:lnTo>
                <a:lnTo>
                  <a:pt x="70" y="962"/>
                </a:lnTo>
                <a:lnTo>
                  <a:pt x="96" y="977"/>
                </a:lnTo>
                <a:lnTo>
                  <a:pt x="126" y="986"/>
                </a:lnTo>
                <a:lnTo>
                  <a:pt x="157" y="990"/>
                </a:lnTo>
                <a:lnTo>
                  <a:pt x="1527" y="1158"/>
                </a:lnTo>
                <a:lnTo>
                  <a:pt x="1559" y="1155"/>
                </a:lnTo>
                <a:lnTo>
                  <a:pt x="1589" y="1145"/>
                </a:lnTo>
                <a:lnTo>
                  <a:pt x="1615" y="1130"/>
                </a:lnTo>
                <a:lnTo>
                  <a:pt x="1638" y="1111"/>
                </a:lnTo>
                <a:lnTo>
                  <a:pt x="1658" y="1087"/>
                </a:lnTo>
                <a:lnTo>
                  <a:pt x="1672" y="1059"/>
                </a:lnTo>
                <a:lnTo>
                  <a:pt x="1681" y="1028"/>
                </a:lnTo>
                <a:lnTo>
                  <a:pt x="1684" y="996"/>
                </a:lnTo>
                <a:lnTo>
                  <a:pt x="1646" y="161"/>
                </a:lnTo>
                <a:lnTo>
                  <a:pt x="1643" y="129"/>
                </a:lnTo>
                <a:lnTo>
                  <a:pt x="1633" y="99"/>
                </a:lnTo>
                <a:lnTo>
                  <a:pt x="1620" y="72"/>
                </a:lnTo>
                <a:lnTo>
                  <a:pt x="1600" y="47"/>
                </a:lnTo>
                <a:lnTo>
                  <a:pt x="1577" y="28"/>
                </a:lnTo>
                <a:lnTo>
                  <a:pt x="1551" y="13"/>
                </a:lnTo>
                <a:lnTo>
                  <a:pt x="1521" y="4"/>
                </a:lnTo>
                <a:lnTo>
                  <a:pt x="1489" y="0"/>
                </a:lnTo>
                <a:lnTo>
                  <a:pt x="208" y="26"/>
                </a:lnTo>
                <a:lnTo>
                  <a:pt x="177" y="29"/>
                </a:lnTo>
                <a:lnTo>
                  <a:pt x="147" y="38"/>
                </a:lnTo>
                <a:lnTo>
                  <a:pt x="120" y="53"/>
                </a:lnTo>
                <a:lnTo>
                  <a:pt x="97" y="73"/>
                </a:lnTo>
                <a:lnTo>
                  <a:pt x="78" y="97"/>
                </a:lnTo>
                <a:lnTo>
                  <a:pt x="64" y="125"/>
                </a:lnTo>
                <a:lnTo>
                  <a:pt x="55" y="155"/>
                </a:lnTo>
                <a:lnTo>
                  <a:pt x="51" y="187"/>
                </a:lnTo>
                <a:lnTo>
                  <a:pt x="0" y="827"/>
                </a:lnTo>
                <a:close/>
              </a:path>
            </a:pathLst>
          </a:custGeom>
          <a:solidFill>
            <a:srgbClr val="8DEB9D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8" name="Freeform 9"/>
          <p:cNvSpPr>
            <a:spLocks/>
          </p:cNvSpPr>
          <p:nvPr userDrawn="1"/>
        </p:nvSpPr>
        <p:spPr bwMode="auto">
          <a:xfrm rot="2880264">
            <a:off x="7918450" y="5264150"/>
            <a:ext cx="1012825" cy="1152525"/>
          </a:xfrm>
          <a:custGeom>
            <a:avLst/>
            <a:gdLst>
              <a:gd name="T0" fmla="*/ 3526 w 10262"/>
              <a:gd name="T1" fmla="*/ 7150 h 11683"/>
              <a:gd name="T2" fmla="*/ 2430 w 10262"/>
              <a:gd name="T3" fmla="*/ 8363 h 11683"/>
              <a:gd name="T4" fmla="*/ 1290 w 10262"/>
              <a:gd name="T5" fmla="*/ 9073 h 11683"/>
              <a:gd name="T6" fmla="*/ 302 w 10262"/>
              <a:gd name="T7" fmla="*/ 8939 h 11683"/>
              <a:gd name="T8" fmla="*/ 21 w 10262"/>
              <a:gd name="T9" fmla="*/ 8563 h 11683"/>
              <a:gd name="T10" fmla="*/ 61 w 10262"/>
              <a:gd name="T11" fmla="*/ 8002 h 11683"/>
              <a:gd name="T12" fmla="*/ 441 w 10262"/>
              <a:gd name="T13" fmla="*/ 7417 h 11683"/>
              <a:gd name="T14" fmla="*/ 1097 w 10262"/>
              <a:gd name="T15" fmla="*/ 7008 h 11683"/>
              <a:gd name="T16" fmla="*/ 2476 w 10262"/>
              <a:gd name="T17" fmla="*/ 6714 h 11683"/>
              <a:gd name="T18" fmla="*/ 4577 w 10262"/>
              <a:gd name="T19" fmla="*/ 5956 h 11683"/>
              <a:gd name="T20" fmla="*/ 3202 w 10262"/>
              <a:gd name="T21" fmla="*/ 5107 h 11683"/>
              <a:gd name="T22" fmla="*/ 1269 w 10262"/>
              <a:gd name="T23" fmla="*/ 4662 h 11683"/>
              <a:gd name="T24" fmla="*/ 491 w 10262"/>
              <a:gd name="T25" fmla="*/ 4266 h 11683"/>
              <a:gd name="T26" fmla="*/ 93 w 10262"/>
              <a:gd name="T27" fmla="*/ 3734 h 11683"/>
              <a:gd name="T28" fmla="*/ 6 w 10262"/>
              <a:gd name="T29" fmla="*/ 3107 h 11683"/>
              <a:gd name="T30" fmla="*/ 187 w 10262"/>
              <a:gd name="T31" fmla="*/ 2751 h 11683"/>
              <a:gd name="T32" fmla="*/ 1112 w 10262"/>
              <a:gd name="T33" fmla="*/ 2503 h 11683"/>
              <a:gd name="T34" fmla="*/ 2238 w 10262"/>
              <a:gd name="T35" fmla="*/ 3059 h 11683"/>
              <a:gd name="T36" fmla="*/ 3406 w 10262"/>
              <a:gd name="T37" fmla="*/ 4356 h 11683"/>
              <a:gd name="T38" fmla="*/ 4996 w 10262"/>
              <a:gd name="T39" fmla="*/ 5444 h 11683"/>
              <a:gd name="T40" fmla="*/ 4801 w 10262"/>
              <a:gd name="T41" fmla="*/ 3841 h 11683"/>
              <a:gd name="T42" fmla="*/ 4195 w 10262"/>
              <a:gd name="T43" fmla="*/ 1586 h 11683"/>
              <a:gd name="T44" fmla="*/ 4230 w 10262"/>
              <a:gd name="T45" fmla="*/ 875 h 11683"/>
              <a:gd name="T46" fmla="*/ 4608 w 10262"/>
              <a:gd name="T47" fmla="*/ 258 h 11683"/>
              <a:gd name="T48" fmla="*/ 5044 w 10262"/>
              <a:gd name="T49" fmla="*/ 6 h 11683"/>
              <a:gd name="T50" fmla="*/ 5549 w 10262"/>
              <a:gd name="T51" fmla="*/ 127 h 11683"/>
              <a:gd name="T52" fmla="*/ 5968 w 10262"/>
              <a:gd name="T53" fmla="*/ 620 h 11683"/>
              <a:gd name="T54" fmla="*/ 6137 w 10262"/>
              <a:gd name="T55" fmla="*/ 1354 h 11683"/>
              <a:gd name="T56" fmla="*/ 5662 w 10262"/>
              <a:gd name="T57" fmla="*/ 3160 h 11683"/>
              <a:gd name="T58" fmla="*/ 5306 w 10262"/>
              <a:gd name="T59" fmla="*/ 4925 h 11683"/>
              <a:gd name="T60" fmla="*/ 6300 w 10262"/>
              <a:gd name="T61" fmla="*/ 4884 h 11683"/>
              <a:gd name="T62" fmla="*/ 7782 w 10262"/>
              <a:gd name="T63" fmla="*/ 3327 h 11683"/>
              <a:gd name="T64" fmla="*/ 8938 w 10262"/>
              <a:gd name="T65" fmla="*/ 2564 h 11683"/>
              <a:gd name="T66" fmla="*/ 9890 w 10262"/>
              <a:gd name="T67" fmla="*/ 2662 h 11683"/>
              <a:gd name="T68" fmla="*/ 10196 w 10262"/>
              <a:gd name="T69" fmla="*/ 2981 h 11683"/>
              <a:gd name="T70" fmla="*/ 10247 w 10262"/>
              <a:gd name="T71" fmla="*/ 3488 h 11683"/>
              <a:gd name="T72" fmla="*/ 9955 w 10262"/>
              <a:gd name="T73" fmla="*/ 4069 h 11683"/>
              <a:gd name="T74" fmla="*/ 9334 w 10262"/>
              <a:gd name="T75" fmla="*/ 4542 h 11683"/>
              <a:gd name="T76" fmla="*/ 8450 w 10262"/>
              <a:gd name="T77" fmla="*/ 4790 h 11683"/>
              <a:gd name="T78" fmla="*/ 6300 w 10262"/>
              <a:gd name="T79" fmla="*/ 5393 h 11683"/>
              <a:gd name="T80" fmla="*/ 6458 w 10262"/>
              <a:gd name="T81" fmla="*/ 6306 h 11683"/>
              <a:gd name="T82" fmla="*/ 8554 w 10262"/>
              <a:gd name="T83" fmla="*/ 6855 h 11683"/>
              <a:gd name="T84" fmla="*/ 9481 w 10262"/>
              <a:gd name="T85" fmla="*/ 7167 h 11683"/>
              <a:gd name="T86" fmla="*/ 10031 w 10262"/>
              <a:gd name="T87" fmla="*/ 7650 h 11683"/>
              <a:gd name="T88" fmla="*/ 10255 w 10262"/>
              <a:gd name="T89" fmla="*/ 8293 h 11683"/>
              <a:gd name="T90" fmla="*/ 10172 w 10262"/>
              <a:gd name="T91" fmla="*/ 8747 h 11683"/>
              <a:gd name="T92" fmla="*/ 9663 w 10262"/>
              <a:gd name="T93" fmla="*/ 9086 h 11683"/>
              <a:gd name="T94" fmla="*/ 8738 w 10262"/>
              <a:gd name="T95" fmla="*/ 9028 h 11683"/>
              <a:gd name="T96" fmla="*/ 7575 w 10262"/>
              <a:gd name="T97" fmla="*/ 8073 h 11683"/>
              <a:gd name="T98" fmla="*/ 6349 w 10262"/>
              <a:gd name="T99" fmla="*/ 6800 h 11683"/>
              <a:gd name="T100" fmla="*/ 5300 w 10262"/>
              <a:gd name="T101" fmla="*/ 6671 h 11683"/>
              <a:gd name="T102" fmla="*/ 5646 w 10262"/>
              <a:gd name="T103" fmla="*/ 8410 h 11683"/>
              <a:gd name="T104" fmla="*/ 6121 w 10262"/>
              <a:gd name="T105" fmla="*/ 10329 h 11683"/>
              <a:gd name="T106" fmla="*/ 5970 w 10262"/>
              <a:gd name="T107" fmla="*/ 11017 h 11683"/>
              <a:gd name="T108" fmla="*/ 5555 w 10262"/>
              <a:gd name="T109" fmla="*/ 11526 h 11683"/>
              <a:gd name="T110" fmla="*/ 5095 w 10262"/>
              <a:gd name="T111" fmla="*/ 11682 h 11683"/>
              <a:gd name="T112" fmla="*/ 4624 w 10262"/>
              <a:gd name="T113" fmla="*/ 11451 h 11683"/>
              <a:gd name="T114" fmla="*/ 4241 w 10262"/>
              <a:gd name="T115" fmla="*/ 10874 h 11683"/>
              <a:gd name="T116" fmla="*/ 4146 w 10262"/>
              <a:gd name="T117" fmla="*/ 10158 h 11683"/>
              <a:gd name="T118" fmla="*/ 4713 w 10262"/>
              <a:gd name="T119" fmla="*/ 8094 h 11683"/>
              <a:gd name="T120" fmla="*/ 4989 w 10262"/>
              <a:gd name="T121" fmla="*/ 6373 h 11683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10262" h="11683">
                <a:moveTo>
                  <a:pt x="4996" y="6075"/>
                </a:moveTo>
                <a:lnTo>
                  <a:pt x="4924" y="6112"/>
                </a:lnTo>
                <a:lnTo>
                  <a:pt x="4852" y="6152"/>
                </a:lnTo>
                <a:lnTo>
                  <a:pt x="4780" y="6192"/>
                </a:lnTo>
                <a:lnTo>
                  <a:pt x="4709" y="6234"/>
                </a:lnTo>
                <a:lnTo>
                  <a:pt x="4637" y="6278"/>
                </a:lnTo>
                <a:lnTo>
                  <a:pt x="4567" y="6322"/>
                </a:lnTo>
                <a:lnTo>
                  <a:pt x="4496" y="6368"/>
                </a:lnTo>
                <a:lnTo>
                  <a:pt x="4425" y="6415"/>
                </a:lnTo>
                <a:lnTo>
                  <a:pt x="4354" y="6464"/>
                </a:lnTo>
                <a:lnTo>
                  <a:pt x="4285" y="6513"/>
                </a:lnTo>
                <a:lnTo>
                  <a:pt x="4214" y="6565"/>
                </a:lnTo>
                <a:lnTo>
                  <a:pt x="4145" y="6617"/>
                </a:lnTo>
                <a:lnTo>
                  <a:pt x="4075" y="6671"/>
                </a:lnTo>
                <a:lnTo>
                  <a:pt x="4006" y="6727"/>
                </a:lnTo>
                <a:lnTo>
                  <a:pt x="3936" y="6782"/>
                </a:lnTo>
                <a:lnTo>
                  <a:pt x="3868" y="6840"/>
                </a:lnTo>
                <a:lnTo>
                  <a:pt x="3799" y="6900"/>
                </a:lnTo>
                <a:lnTo>
                  <a:pt x="3730" y="6960"/>
                </a:lnTo>
                <a:lnTo>
                  <a:pt x="3662" y="7022"/>
                </a:lnTo>
                <a:lnTo>
                  <a:pt x="3593" y="7085"/>
                </a:lnTo>
                <a:lnTo>
                  <a:pt x="3526" y="7150"/>
                </a:lnTo>
                <a:lnTo>
                  <a:pt x="3459" y="7216"/>
                </a:lnTo>
                <a:lnTo>
                  <a:pt x="3390" y="7283"/>
                </a:lnTo>
                <a:lnTo>
                  <a:pt x="3324" y="7351"/>
                </a:lnTo>
                <a:lnTo>
                  <a:pt x="3257" y="7421"/>
                </a:lnTo>
                <a:lnTo>
                  <a:pt x="3190" y="7492"/>
                </a:lnTo>
                <a:lnTo>
                  <a:pt x="3123" y="7565"/>
                </a:lnTo>
                <a:lnTo>
                  <a:pt x="3057" y="7639"/>
                </a:lnTo>
                <a:lnTo>
                  <a:pt x="2991" y="7713"/>
                </a:lnTo>
                <a:lnTo>
                  <a:pt x="2924" y="7790"/>
                </a:lnTo>
                <a:lnTo>
                  <a:pt x="2859" y="7868"/>
                </a:lnTo>
                <a:lnTo>
                  <a:pt x="2793" y="7947"/>
                </a:lnTo>
                <a:lnTo>
                  <a:pt x="2757" y="7989"/>
                </a:lnTo>
                <a:lnTo>
                  <a:pt x="2724" y="8028"/>
                </a:lnTo>
                <a:lnTo>
                  <a:pt x="2692" y="8065"/>
                </a:lnTo>
                <a:lnTo>
                  <a:pt x="2664" y="8098"/>
                </a:lnTo>
                <a:lnTo>
                  <a:pt x="2636" y="8129"/>
                </a:lnTo>
                <a:lnTo>
                  <a:pt x="2613" y="8157"/>
                </a:lnTo>
                <a:lnTo>
                  <a:pt x="2592" y="8182"/>
                </a:lnTo>
                <a:lnTo>
                  <a:pt x="2573" y="8204"/>
                </a:lnTo>
                <a:lnTo>
                  <a:pt x="2526" y="8259"/>
                </a:lnTo>
                <a:lnTo>
                  <a:pt x="2477" y="8313"/>
                </a:lnTo>
                <a:lnTo>
                  <a:pt x="2430" y="8363"/>
                </a:lnTo>
                <a:lnTo>
                  <a:pt x="2381" y="8414"/>
                </a:lnTo>
                <a:lnTo>
                  <a:pt x="2332" y="8461"/>
                </a:lnTo>
                <a:lnTo>
                  <a:pt x="2283" y="8507"/>
                </a:lnTo>
                <a:lnTo>
                  <a:pt x="2233" y="8553"/>
                </a:lnTo>
                <a:lnTo>
                  <a:pt x="2184" y="8596"/>
                </a:lnTo>
                <a:lnTo>
                  <a:pt x="2133" y="8637"/>
                </a:lnTo>
                <a:lnTo>
                  <a:pt x="2083" y="8677"/>
                </a:lnTo>
                <a:lnTo>
                  <a:pt x="2031" y="8716"/>
                </a:lnTo>
                <a:lnTo>
                  <a:pt x="1980" y="8751"/>
                </a:lnTo>
                <a:lnTo>
                  <a:pt x="1928" y="8787"/>
                </a:lnTo>
                <a:lnTo>
                  <a:pt x="1876" y="8820"/>
                </a:lnTo>
                <a:lnTo>
                  <a:pt x="1823" y="8851"/>
                </a:lnTo>
                <a:lnTo>
                  <a:pt x="1769" y="8882"/>
                </a:lnTo>
                <a:lnTo>
                  <a:pt x="1717" y="8910"/>
                </a:lnTo>
                <a:lnTo>
                  <a:pt x="1664" y="8937"/>
                </a:lnTo>
                <a:lnTo>
                  <a:pt x="1611" y="8963"/>
                </a:lnTo>
                <a:lnTo>
                  <a:pt x="1557" y="8986"/>
                </a:lnTo>
                <a:lnTo>
                  <a:pt x="1504" y="9007"/>
                </a:lnTo>
                <a:lnTo>
                  <a:pt x="1451" y="9026"/>
                </a:lnTo>
                <a:lnTo>
                  <a:pt x="1397" y="9044"/>
                </a:lnTo>
                <a:lnTo>
                  <a:pt x="1343" y="9059"/>
                </a:lnTo>
                <a:lnTo>
                  <a:pt x="1290" y="9073"/>
                </a:lnTo>
                <a:lnTo>
                  <a:pt x="1236" y="9085"/>
                </a:lnTo>
                <a:lnTo>
                  <a:pt x="1182" y="9095"/>
                </a:lnTo>
                <a:lnTo>
                  <a:pt x="1129" y="9104"/>
                </a:lnTo>
                <a:lnTo>
                  <a:pt x="1074" y="9110"/>
                </a:lnTo>
                <a:lnTo>
                  <a:pt x="1020" y="9114"/>
                </a:lnTo>
                <a:lnTo>
                  <a:pt x="967" y="9117"/>
                </a:lnTo>
                <a:lnTo>
                  <a:pt x="913" y="9118"/>
                </a:lnTo>
                <a:lnTo>
                  <a:pt x="866" y="9117"/>
                </a:lnTo>
                <a:lnTo>
                  <a:pt x="819" y="9115"/>
                </a:lnTo>
                <a:lnTo>
                  <a:pt x="774" y="9111"/>
                </a:lnTo>
                <a:lnTo>
                  <a:pt x="730" y="9106"/>
                </a:lnTo>
                <a:lnTo>
                  <a:pt x="687" y="9098"/>
                </a:lnTo>
                <a:lnTo>
                  <a:pt x="645" y="9090"/>
                </a:lnTo>
                <a:lnTo>
                  <a:pt x="603" y="9079"/>
                </a:lnTo>
                <a:lnTo>
                  <a:pt x="563" y="9067"/>
                </a:lnTo>
                <a:lnTo>
                  <a:pt x="523" y="9054"/>
                </a:lnTo>
                <a:lnTo>
                  <a:pt x="484" y="9038"/>
                </a:lnTo>
                <a:lnTo>
                  <a:pt x="445" y="9022"/>
                </a:lnTo>
                <a:lnTo>
                  <a:pt x="408" y="9004"/>
                </a:lnTo>
                <a:lnTo>
                  <a:pt x="371" y="8984"/>
                </a:lnTo>
                <a:lnTo>
                  <a:pt x="337" y="8962"/>
                </a:lnTo>
                <a:lnTo>
                  <a:pt x="302" y="8939"/>
                </a:lnTo>
                <a:lnTo>
                  <a:pt x="268" y="8913"/>
                </a:lnTo>
                <a:lnTo>
                  <a:pt x="236" y="8888"/>
                </a:lnTo>
                <a:lnTo>
                  <a:pt x="205" y="8861"/>
                </a:lnTo>
                <a:lnTo>
                  <a:pt x="190" y="8847"/>
                </a:lnTo>
                <a:lnTo>
                  <a:pt x="177" y="8833"/>
                </a:lnTo>
                <a:lnTo>
                  <a:pt x="163" y="8819"/>
                </a:lnTo>
                <a:lnTo>
                  <a:pt x="150" y="8805"/>
                </a:lnTo>
                <a:lnTo>
                  <a:pt x="138" y="8790"/>
                </a:lnTo>
                <a:lnTo>
                  <a:pt x="126" y="8776"/>
                </a:lnTo>
                <a:lnTo>
                  <a:pt x="115" y="8760"/>
                </a:lnTo>
                <a:lnTo>
                  <a:pt x="104" y="8745"/>
                </a:lnTo>
                <a:lnTo>
                  <a:pt x="94" y="8729"/>
                </a:lnTo>
                <a:lnTo>
                  <a:pt x="84" y="8713"/>
                </a:lnTo>
                <a:lnTo>
                  <a:pt x="75" y="8698"/>
                </a:lnTo>
                <a:lnTo>
                  <a:pt x="66" y="8682"/>
                </a:lnTo>
                <a:lnTo>
                  <a:pt x="58" y="8665"/>
                </a:lnTo>
                <a:lnTo>
                  <a:pt x="50" y="8649"/>
                </a:lnTo>
                <a:lnTo>
                  <a:pt x="43" y="8632"/>
                </a:lnTo>
                <a:lnTo>
                  <a:pt x="37" y="8616"/>
                </a:lnTo>
                <a:lnTo>
                  <a:pt x="31" y="8599"/>
                </a:lnTo>
                <a:lnTo>
                  <a:pt x="25" y="8581"/>
                </a:lnTo>
                <a:lnTo>
                  <a:pt x="21" y="8563"/>
                </a:lnTo>
                <a:lnTo>
                  <a:pt x="16" y="8545"/>
                </a:lnTo>
                <a:lnTo>
                  <a:pt x="13" y="8527"/>
                </a:lnTo>
                <a:lnTo>
                  <a:pt x="8" y="8509"/>
                </a:lnTo>
                <a:lnTo>
                  <a:pt x="6" y="8490"/>
                </a:lnTo>
                <a:lnTo>
                  <a:pt x="3" y="8473"/>
                </a:lnTo>
                <a:lnTo>
                  <a:pt x="2" y="8454"/>
                </a:lnTo>
                <a:lnTo>
                  <a:pt x="0" y="8435"/>
                </a:lnTo>
                <a:lnTo>
                  <a:pt x="0" y="8415"/>
                </a:lnTo>
                <a:lnTo>
                  <a:pt x="0" y="8396"/>
                </a:lnTo>
                <a:lnTo>
                  <a:pt x="0" y="8364"/>
                </a:lnTo>
                <a:lnTo>
                  <a:pt x="1" y="8333"/>
                </a:lnTo>
                <a:lnTo>
                  <a:pt x="3" y="8302"/>
                </a:lnTo>
                <a:lnTo>
                  <a:pt x="5" y="8271"/>
                </a:lnTo>
                <a:lnTo>
                  <a:pt x="8" y="8240"/>
                </a:lnTo>
                <a:lnTo>
                  <a:pt x="13" y="8210"/>
                </a:lnTo>
                <a:lnTo>
                  <a:pt x="17" y="8180"/>
                </a:lnTo>
                <a:lnTo>
                  <a:pt x="23" y="8150"/>
                </a:lnTo>
                <a:lnTo>
                  <a:pt x="28" y="8120"/>
                </a:lnTo>
                <a:lnTo>
                  <a:pt x="36" y="8091"/>
                </a:lnTo>
                <a:lnTo>
                  <a:pt x="43" y="8061"/>
                </a:lnTo>
                <a:lnTo>
                  <a:pt x="52" y="8032"/>
                </a:lnTo>
                <a:lnTo>
                  <a:pt x="61" y="8002"/>
                </a:lnTo>
                <a:lnTo>
                  <a:pt x="70" y="7974"/>
                </a:lnTo>
                <a:lnTo>
                  <a:pt x="81" y="7946"/>
                </a:lnTo>
                <a:lnTo>
                  <a:pt x="93" y="7916"/>
                </a:lnTo>
                <a:lnTo>
                  <a:pt x="104" y="7889"/>
                </a:lnTo>
                <a:lnTo>
                  <a:pt x="117" y="7860"/>
                </a:lnTo>
                <a:lnTo>
                  <a:pt x="130" y="7833"/>
                </a:lnTo>
                <a:lnTo>
                  <a:pt x="144" y="7805"/>
                </a:lnTo>
                <a:lnTo>
                  <a:pt x="159" y="7777"/>
                </a:lnTo>
                <a:lnTo>
                  <a:pt x="175" y="7750"/>
                </a:lnTo>
                <a:lnTo>
                  <a:pt x="191" y="7724"/>
                </a:lnTo>
                <a:lnTo>
                  <a:pt x="208" y="7696"/>
                </a:lnTo>
                <a:lnTo>
                  <a:pt x="226" y="7670"/>
                </a:lnTo>
                <a:lnTo>
                  <a:pt x="244" y="7644"/>
                </a:lnTo>
                <a:lnTo>
                  <a:pt x="263" y="7618"/>
                </a:lnTo>
                <a:lnTo>
                  <a:pt x="283" y="7592"/>
                </a:lnTo>
                <a:lnTo>
                  <a:pt x="304" y="7566"/>
                </a:lnTo>
                <a:lnTo>
                  <a:pt x="325" y="7541"/>
                </a:lnTo>
                <a:lnTo>
                  <a:pt x="347" y="7516"/>
                </a:lnTo>
                <a:lnTo>
                  <a:pt x="370" y="7490"/>
                </a:lnTo>
                <a:lnTo>
                  <a:pt x="393" y="7465"/>
                </a:lnTo>
                <a:lnTo>
                  <a:pt x="417" y="7441"/>
                </a:lnTo>
                <a:lnTo>
                  <a:pt x="441" y="7417"/>
                </a:lnTo>
                <a:lnTo>
                  <a:pt x="466" y="7394"/>
                </a:lnTo>
                <a:lnTo>
                  <a:pt x="491" y="7370"/>
                </a:lnTo>
                <a:lnTo>
                  <a:pt x="517" y="7347"/>
                </a:lnTo>
                <a:lnTo>
                  <a:pt x="543" y="7325"/>
                </a:lnTo>
                <a:lnTo>
                  <a:pt x="569" y="7304"/>
                </a:lnTo>
                <a:lnTo>
                  <a:pt x="596" y="7283"/>
                </a:lnTo>
                <a:lnTo>
                  <a:pt x="624" y="7262"/>
                </a:lnTo>
                <a:lnTo>
                  <a:pt x="652" y="7242"/>
                </a:lnTo>
                <a:lnTo>
                  <a:pt x="681" y="7222"/>
                </a:lnTo>
                <a:lnTo>
                  <a:pt x="710" y="7203"/>
                </a:lnTo>
                <a:lnTo>
                  <a:pt x="740" y="7184"/>
                </a:lnTo>
                <a:lnTo>
                  <a:pt x="770" y="7165"/>
                </a:lnTo>
                <a:lnTo>
                  <a:pt x="801" y="7147"/>
                </a:lnTo>
                <a:lnTo>
                  <a:pt x="831" y="7131"/>
                </a:lnTo>
                <a:lnTo>
                  <a:pt x="863" y="7113"/>
                </a:lnTo>
                <a:lnTo>
                  <a:pt x="895" y="7097"/>
                </a:lnTo>
                <a:lnTo>
                  <a:pt x="928" y="7080"/>
                </a:lnTo>
                <a:lnTo>
                  <a:pt x="960" y="7065"/>
                </a:lnTo>
                <a:lnTo>
                  <a:pt x="994" y="7050"/>
                </a:lnTo>
                <a:lnTo>
                  <a:pt x="1028" y="7035"/>
                </a:lnTo>
                <a:lnTo>
                  <a:pt x="1061" y="7021"/>
                </a:lnTo>
                <a:lnTo>
                  <a:pt x="1097" y="7008"/>
                </a:lnTo>
                <a:lnTo>
                  <a:pt x="1132" y="6994"/>
                </a:lnTo>
                <a:lnTo>
                  <a:pt x="1168" y="6981"/>
                </a:lnTo>
                <a:lnTo>
                  <a:pt x="1203" y="6969"/>
                </a:lnTo>
                <a:lnTo>
                  <a:pt x="1240" y="6957"/>
                </a:lnTo>
                <a:lnTo>
                  <a:pt x="1278" y="6945"/>
                </a:lnTo>
                <a:lnTo>
                  <a:pt x="1315" y="6934"/>
                </a:lnTo>
                <a:lnTo>
                  <a:pt x="1354" y="6923"/>
                </a:lnTo>
                <a:lnTo>
                  <a:pt x="1382" y="6917"/>
                </a:lnTo>
                <a:lnTo>
                  <a:pt x="1417" y="6910"/>
                </a:lnTo>
                <a:lnTo>
                  <a:pt x="1458" y="6902"/>
                </a:lnTo>
                <a:lnTo>
                  <a:pt x="1506" y="6894"/>
                </a:lnTo>
                <a:lnTo>
                  <a:pt x="1560" y="6884"/>
                </a:lnTo>
                <a:lnTo>
                  <a:pt x="1621" y="6875"/>
                </a:lnTo>
                <a:lnTo>
                  <a:pt x="1688" y="6864"/>
                </a:lnTo>
                <a:lnTo>
                  <a:pt x="1762" y="6854"/>
                </a:lnTo>
                <a:lnTo>
                  <a:pt x="1865" y="6837"/>
                </a:lnTo>
                <a:lnTo>
                  <a:pt x="1968" y="6819"/>
                </a:lnTo>
                <a:lnTo>
                  <a:pt x="2071" y="6800"/>
                </a:lnTo>
                <a:lnTo>
                  <a:pt x="2173" y="6780"/>
                </a:lnTo>
                <a:lnTo>
                  <a:pt x="2274" y="6759"/>
                </a:lnTo>
                <a:lnTo>
                  <a:pt x="2376" y="6737"/>
                </a:lnTo>
                <a:lnTo>
                  <a:pt x="2476" y="6714"/>
                </a:lnTo>
                <a:lnTo>
                  <a:pt x="2577" y="6691"/>
                </a:lnTo>
                <a:lnTo>
                  <a:pt x="2677" y="6666"/>
                </a:lnTo>
                <a:lnTo>
                  <a:pt x="2776" y="6639"/>
                </a:lnTo>
                <a:lnTo>
                  <a:pt x="2875" y="6613"/>
                </a:lnTo>
                <a:lnTo>
                  <a:pt x="2974" y="6585"/>
                </a:lnTo>
                <a:lnTo>
                  <a:pt x="3072" y="6556"/>
                </a:lnTo>
                <a:lnTo>
                  <a:pt x="3170" y="6526"/>
                </a:lnTo>
                <a:lnTo>
                  <a:pt x="3266" y="6495"/>
                </a:lnTo>
                <a:lnTo>
                  <a:pt x="3363" y="6463"/>
                </a:lnTo>
                <a:lnTo>
                  <a:pt x="3459" y="6430"/>
                </a:lnTo>
                <a:lnTo>
                  <a:pt x="3555" y="6396"/>
                </a:lnTo>
                <a:lnTo>
                  <a:pt x="3650" y="6361"/>
                </a:lnTo>
                <a:lnTo>
                  <a:pt x="3745" y="6325"/>
                </a:lnTo>
                <a:lnTo>
                  <a:pt x="3840" y="6288"/>
                </a:lnTo>
                <a:lnTo>
                  <a:pt x="3933" y="6250"/>
                </a:lnTo>
                <a:lnTo>
                  <a:pt x="4027" y="6211"/>
                </a:lnTo>
                <a:lnTo>
                  <a:pt x="4119" y="6171"/>
                </a:lnTo>
                <a:lnTo>
                  <a:pt x="4212" y="6130"/>
                </a:lnTo>
                <a:lnTo>
                  <a:pt x="4304" y="6088"/>
                </a:lnTo>
                <a:lnTo>
                  <a:pt x="4395" y="6045"/>
                </a:lnTo>
                <a:lnTo>
                  <a:pt x="4487" y="6001"/>
                </a:lnTo>
                <a:lnTo>
                  <a:pt x="4577" y="5956"/>
                </a:lnTo>
                <a:lnTo>
                  <a:pt x="4666" y="5909"/>
                </a:lnTo>
                <a:lnTo>
                  <a:pt x="4757" y="5862"/>
                </a:lnTo>
                <a:lnTo>
                  <a:pt x="4845" y="5814"/>
                </a:lnTo>
                <a:lnTo>
                  <a:pt x="4766" y="5770"/>
                </a:lnTo>
                <a:lnTo>
                  <a:pt x="4686" y="5725"/>
                </a:lnTo>
                <a:lnTo>
                  <a:pt x="4607" y="5682"/>
                </a:lnTo>
                <a:lnTo>
                  <a:pt x="4524" y="5640"/>
                </a:lnTo>
                <a:lnTo>
                  <a:pt x="4442" y="5598"/>
                </a:lnTo>
                <a:lnTo>
                  <a:pt x="4359" y="5557"/>
                </a:lnTo>
                <a:lnTo>
                  <a:pt x="4275" y="5518"/>
                </a:lnTo>
                <a:lnTo>
                  <a:pt x="4190" y="5479"/>
                </a:lnTo>
                <a:lnTo>
                  <a:pt x="4105" y="5440"/>
                </a:lnTo>
                <a:lnTo>
                  <a:pt x="4018" y="5404"/>
                </a:lnTo>
                <a:lnTo>
                  <a:pt x="3931" y="5367"/>
                </a:lnTo>
                <a:lnTo>
                  <a:pt x="3843" y="5332"/>
                </a:lnTo>
                <a:lnTo>
                  <a:pt x="3753" y="5297"/>
                </a:lnTo>
                <a:lnTo>
                  <a:pt x="3664" y="5263"/>
                </a:lnTo>
                <a:lnTo>
                  <a:pt x="3573" y="5230"/>
                </a:lnTo>
                <a:lnTo>
                  <a:pt x="3482" y="5197"/>
                </a:lnTo>
                <a:lnTo>
                  <a:pt x="3389" y="5167"/>
                </a:lnTo>
                <a:lnTo>
                  <a:pt x="3296" y="5136"/>
                </a:lnTo>
                <a:lnTo>
                  <a:pt x="3202" y="5107"/>
                </a:lnTo>
                <a:lnTo>
                  <a:pt x="3107" y="5078"/>
                </a:lnTo>
                <a:lnTo>
                  <a:pt x="3012" y="5050"/>
                </a:lnTo>
                <a:lnTo>
                  <a:pt x="2915" y="5023"/>
                </a:lnTo>
                <a:lnTo>
                  <a:pt x="2818" y="4997"/>
                </a:lnTo>
                <a:lnTo>
                  <a:pt x="2719" y="4971"/>
                </a:lnTo>
                <a:lnTo>
                  <a:pt x="2620" y="4947"/>
                </a:lnTo>
                <a:lnTo>
                  <a:pt x="2520" y="4923"/>
                </a:lnTo>
                <a:lnTo>
                  <a:pt x="2419" y="4900"/>
                </a:lnTo>
                <a:lnTo>
                  <a:pt x="2319" y="4879"/>
                </a:lnTo>
                <a:lnTo>
                  <a:pt x="2216" y="4858"/>
                </a:lnTo>
                <a:lnTo>
                  <a:pt x="2113" y="4837"/>
                </a:lnTo>
                <a:lnTo>
                  <a:pt x="2009" y="4818"/>
                </a:lnTo>
                <a:lnTo>
                  <a:pt x="1904" y="4799"/>
                </a:lnTo>
                <a:lnTo>
                  <a:pt x="1805" y="4782"/>
                </a:lnTo>
                <a:lnTo>
                  <a:pt x="1716" y="4766"/>
                </a:lnTo>
                <a:lnTo>
                  <a:pt x="1635" y="4752"/>
                </a:lnTo>
                <a:lnTo>
                  <a:pt x="1561" y="4737"/>
                </a:lnTo>
                <a:lnTo>
                  <a:pt x="1497" y="4723"/>
                </a:lnTo>
                <a:lnTo>
                  <a:pt x="1440" y="4712"/>
                </a:lnTo>
                <a:lnTo>
                  <a:pt x="1393" y="4700"/>
                </a:lnTo>
                <a:lnTo>
                  <a:pt x="1354" y="4688"/>
                </a:lnTo>
                <a:lnTo>
                  <a:pt x="1269" y="4662"/>
                </a:lnTo>
                <a:lnTo>
                  <a:pt x="1186" y="4634"/>
                </a:lnTo>
                <a:lnTo>
                  <a:pt x="1146" y="4619"/>
                </a:lnTo>
                <a:lnTo>
                  <a:pt x="1107" y="4604"/>
                </a:lnTo>
                <a:lnTo>
                  <a:pt x="1068" y="4589"/>
                </a:lnTo>
                <a:lnTo>
                  <a:pt x="1030" y="4573"/>
                </a:lnTo>
                <a:lnTo>
                  <a:pt x="992" y="4557"/>
                </a:lnTo>
                <a:lnTo>
                  <a:pt x="955" y="4541"/>
                </a:lnTo>
                <a:lnTo>
                  <a:pt x="919" y="4525"/>
                </a:lnTo>
                <a:lnTo>
                  <a:pt x="885" y="4509"/>
                </a:lnTo>
                <a:lnTo>
                  <a:pt x="850" y="4492"/>
                </a:lnTo>
                <a:lnTo>
                  <a:pt x="816" y="4474"/>
                </a:lnTo>
                <a:lnTo>
                  <a:pt x="784" y="4457"/>
                </a:lnTo>
                <a:lnTo>
                  <a:pt x="751" y="4439"/>
                </a:lnTo>
                <a:lnTo>
                  <a:pt x="720" y="4421"/>
                </a:lnTo>
                <a:lnTo>
                  <a:pt x="688" y="4402"/>
                </a:lnTo>
                <a:lnTo>
                  <a:pt x="659" y="4383"/>
                </a:lnTo>
                <a:lnTo>
                  <a:pt x="629" y="4364"/>
                </a:lnTo>
                <a:lnTo>
                  <a:pt x="600" y="4346"/>
                </a:lnTo>
                <a:lnTo>
                  <a:pt x="572" y="4326"/>
                </a:lnTo>
                <a:lnTo>
                  <a:pt x="545" y="4306"/>
                </a:lnTo>
                <a:lnTo>
                  <a:pt x="518" y="4286"/>
                </a:lnTo>
                <a:lnTo>
                  <a:pt x="491" y="4266"/>
                </a:lnTo>
                <a:lnTo>
                  <a:pt x="466" y="4245"/>
                </a:lnTo>
                <a:lnTo>
                  <a:pt x="442" y="4224"/>
                </a:lnTo>
                <a:lnTo>
                  <a:pt x="419" y="4203"/>
                </a:lnTo>
                <a:lnTo>
                  <a:pt x="394" y="4180"/>
                </a:lnTo>
                <a:lnTo>
                  <a:pt x="372" y="4159"/>
                </a:lnTo>
                <a:lnTo>
                  <a:pt x="351" y="4136"/>
                </a:lnTo>
                <a:lnTo>
                  <a:pt x="330" y="4114"/>
                </a:lnTo>
                <a:lnTo>
                  <a:pt x="309" y="4092"/>
                </a:lnTo>
                <a:lnTo>
                  <a:pt x="290" y="4069"/>
                </a:lnTo>
                <a:lnTo>
                  <a:pt x="270" y="4045"/>
                </a:lnTo>
                <a:lnTo>
                  <a:pt x="252" y="4022"/>
                </a:lnTo>
                <a:lnTo>
                  <a:pt x="235" y="3997"/>
                </a:lnTo>
                <a:lnTo>
                  <a:pt x="218" y="3972"/>
                </a:lnTo>
                <a:lnTo>
                  <a:pt x="201" y="3948"/>
                </a:lnTo>
                <a:lnTo>
                  <a:pt x="185" y="3923"/>
                </a:lnTo>
                <a:lnTo>
                  <a:pt x="170" y="3896"/>
                </a:lnTo>
                <a:lnTo>
                  <a:pt x="156" y="3870"/>
                </a:lnTo>
                <a:lnTo>
                  <a:pt x="142" y="3844"/>
                </a:lnTo>
                <a:lnTo>
                  <a:pt x="128" y="3818"/>
                </a:lnTo>
                <a:lnTo>
                  <a:pt x="116" y="3790"/>
                </a:lnTo>
                <a:lnTo>
                  <a:pt x="104" y="3763"/>
                </a:lnTo>
                <a:lnTo>
                  <a:pt x="93" y="3734"/>
                </a:lnTo>
                <a:lnTo>
                  <a:pt x="82" y="3706"/>
                </a:lnTo>
                <a:lnTo>
                  <a:pt x="72" y="3678"/>
                </a:lnTo>
                <a:lnTo>
                  <a:pt x="63" y="3648"/>
                </a:lnTo>
                <a:lnTo>
                  <a:pt x="54" y="3619"/>
                </a:lnTo>
                <a:lnTo>
                  <a:pt x="46" y="3589"/>
                </a:lnTo>
                <a:lnTo>
                  <a:pt x="39" y="3559"/>
                </a:lnTo>
                <a:lnTo>
                  <a:pt x="32" y="3528"/>
                </a:lnTo>
                <a:lnTo>
                  <a:pt x="25" y="3498"/>
                </a:lnTo>
                <a:lnTo>
                  <a:pt x="20" y="3466"/>
                </a:lnTo>
                <a:lnTo>
                  <a:pt x="15" y="3435"/>
                </a:lnTo>
                <a:lnTo>
                  <a:pt x="12" y="3403"/>
                </a:lnTo>
                <a:lnTo>
                  <a:pt x="7" y="3371"/>
                </a:lnTo>
                <a:lnTo>
                  <a:pt x="4" y="3338"/>
                </a:lnTo>
                <a:lnTo>
                  <a:pt x="2" y="3305"/>
                </a:lnTo>
                <a:lnTo>
                  <a:pt x="1" y="3272"/>
                </a:lnTo>
                <a:lnTo>
                  <a:pt x="0" y="3238"/>
                </a:lnTo>
                <a:lnTo>
                  <a:pt x="0" y="3203"/>
                </a:lnTo>
                <a:lnTo>
                  <a:pt x="0" y="3183"/>
                </a:lnTo>
                <a:lnTo>
                  <a:pt x="0" y="3163"/>
                </a:lnTo>
                <a:lnTo>
                  <a:pt x="2" y="3144"/>
                </a:lnTo>
                <a:lnTo>
                  <a:pt x="3" y="3126"/>
                </a:lnTo>
                <a:lnTo>
                  <a:pt x="6" y="3107"/>
                </a:lnTo>
                <a:lnTo>
                  <a:pt x="8" y="3088"/>
                </a:lnTo>
                <a:lnTo>
                  <a:pt x="13" y="3069"/>
                </a:lnTo>
                <a:lnTo>
                  <a:pt x="16" y="3051"/>
                </a:lnTo>
                <a:lnTo>
                  <a:pt x="20" y="3033"/>
                </a:lnTo>
                <a:lnTo>
                  <a:pt x="25" y="3015"/>
                </a:lnTo>
                <a:lnTo>
                  <a:pt x="31" y="2997"/>
                </a:lnTo>
                <a:lnTo>
                  <a:pt x="37" y="2980"/>
                </a:lnTo>
                <a:lnTo>
                  <a:pt x="43" y="2964"/>
                </a:lnTo>
                <a:lnTo>
                  <a:pt x="50" y="2947"/>
                </a:lnTo>
                <a:lnTo>
                  <a:pt x="58" y="2930"/>
                </a:lnTo>
                <a:lnTo>
                  <a:pt x="65" y="2913"/>
                </a:lnTo>
                <a:lnTo>
                  <a:pt x="74" y="2897"/>
                </a:lnTo>
                <a:lnTo>
                  <a:pt x="83" y="2882"/>
                </a:lnTo>
                <a:lnTo>
                  <a:pt x="93" y="2867"/>
                </a:lnTo>
                <a:lnTo>
                  <a:pt x="103" y="2851"/>
                </a:lnTo>
                <a:lnTo>
                  <a:pt x="114" y="2836"/>
                </a:lnTo>
                <a:lnTo>
                  <a:pt x="124" y="2822"/>
                </a:lnTo>
                <a:lnTo>
                  <a:pt x="136" y="2807"/>
                </a:lnTo>
                <a:lnTo>
                  <a:pt x="148" y="2793"/>
                </a:lnTo>
                <a:lnTo>
                  <a:pt x="161" y="2778"/>
                </a:lnTo>
                <a:lnTo>
                  <a:pt x="174" y="2765"/>
                </a:lnTo>
                <a:lnTo>
                  <a:pt x="187" y="2751"/>
                </a:lnTo>
                <a:lnTo>
                  <a:pt x="201" y="2738"/>
                </a:lnTo>
                <a:lnTo>
                  <a:pt x="231" y="2712"/>
                </a:lnTo>
                <a:lnTo>
                  <a:pt x="263" y="2688"/>
                </a:lnTo>
                <a:lnTo>
                  <a:pt x="297" y="2665"/>
                </a:lnTo>
                <a:lnTo>
                  <a:pt x="331" y="2643"/>
                </a:lnTo>
                <a:lnTo>
                  <a:pt x="368" y="2622"/>
                </a:lnTo>
                <a:lnTo>
                  <a:pt x="405" y="2603"/>
                </a:lnTo>
                <a:lnTo>
                  <a:pt x="444" y="2586"/>
                </a:lnTo>
                <a:lnTo>
                  <a:pt x="484" y="2570"/>
                </a:lnTo>
                <a:lnTo>
                  <a:pt x="525" y="2555"/>
                </a:lnTo>
                <a:lnTo>
                  <a:pt x="567" y="2543"/>
                </a:lnTo>
                <a:lnTo>
                  <a:pt x="611" y="2531"/>
                </a:lnTo>
                <a:lnTo>
                  <a:pt x="655" y="2522"/>
                </a:lnTo>
                <a:lnTo>
                  <a:pt x="702" y="2513"/>
                </a:lnTo>
                <a:lnTo>
                  <a:pt x="749" y="2507"/>
                </a:lnTo>
                <a:lnTo>
                  <a:pt x="797" y="2502"/>
                </a:lnTo>
                <a:lnTo>
                  <a:pt x="847" y="2498"/>
                </a:lnTo>
                <a:lnTo>
                  <a:pt x="898" y="2496"/>
                </a:lnTo>
                <a:lnTo>
                  <a:pt x="951" y="2494"/>
                </a:lnTo>
                <a:lnTo>
                  <a:pt x="1005" y="2496"/>
                </a:lnTo>
                <a:lnTo>
                  <a:pt x="1058" y="2498"/>
                </a:lnTo>
                <a:lnTo>
                  <a:pt x="1112" y="2503"/>
                </a:lnTo>
                <a:lnTo>
                  <a:pt x="1166" y="2509"/>
                </a:lnTo>
                <a:lnTo>
                  <a:pt x="1218" y="2517"/>
                </a:lnTo>
                <a:lnTo>
                  <a:pt x="1272" y="2526"/>
                </a:lnTo>
                <a:lnTo>
                  <a:pt x="1324" y="2538"/>
                </a:lnTo>
                <a:lnTo>
                  <a:pt x="1376" y="2551"/>
                </a:lnTo>
                <a:lnTo>
                  <a:pt x="1429" y="2566"/>
                </a:lnTo>
                <a:lnTo>
                  <a:pt x="1480" y="2584"/>
                </a:lnTo>
                <a:lnTo>
                  <a:pt x="1532" y="2602"/>
                </a:lnTo>
                <a:lnTo>
                  <a:pt x="1583" y="2623"/>
                </a:lnTo>
                <a:lnTo>
                  <a:pt x="1634" y="2645"/>
                </a:lnTo>
                <a:lnTo>
                  <a:pt x="1685" y="2669"/>
                </a:lnTo>
                <a:lnTo>
                  <a:pt x="1736" y="2695"/>
                </a:lnTo>
                <a:lnTo>
                  <a:pt x="1786" y="2723"/>
                </a:lnTo>
                <a:lnTo>
                  <a:pt x="1837" y="2752"/>
                </a:lnTo>
                <a:lnTo>
                  <a:pt x="1886" y="2784"/>
                </a:lnTo>
                <a:lnTo>
                  <a:pt x="1937" y="2817"/>
                </a:lnTo>
                <a:lnTo>
                  <a:pt x="1987" y="2853"/>
                </a:lnTo>
                <a:lnTo>
                  <a:pt x="2038" y="2890"/>
                </a:lnTo>
                <a:lnTo>
                  <a:pt x="2087" y="2930"/>
                </a:lnTo>
                <a:lnTo>
                  <a:pt x="2138" y="2971"/>
                </a:lnTo>
                <a:lnTo>
                  <a:pt x="2188" y="3014"/>
                </a:lnTo>
                <a:lnTo>
                  <a:pt x="2238" y="3059"/>
                </a:lnTo>
                <a:lnTo>
                  <a:pt x="2288" y="3107"/>
                </a:lnTo>
                <a:lnTo>
                  <a:pt x="2337" y="3156"/>
                </a:lnTo>
                <a:lnTo>
                  <a:pt x="2388" y="3207"/>
                </a:lnTo>
                <a:lnTo>
                  <a:pt x="2438" y="3260"/>
                </a:lnTo>
                <a:lnTo>
                  <a:pt x="2489" y="3315"/>
                </a:lnTo>
                <a:lnTo>
                  <a:pt x="2538" y="3373"/>
                </a:lnTo>
                <a:lnTo>
                  <a:pt x="2589" y="3432"/>
                </a:lnTo>
                <a:lnTo>
                  <a:pt x="2611" y="3459"/>
                </a:lnTo>
                <a:lnTo>
                  <a:pt x="2639" y="3494"/>
                </a:lnTo>
                <a:lnTo>
                  <a:pt x="2674" y="3537"/>
                </a:lnTo>
                <a:lnTo>
                  <a:pt x="2715" y="3587"/>
                </a:lnTo>
                <a:lnTo>
                  <a:pt x="2774" y="3662"/>
                </a:lnTo>
                <a:lnTo>
                  <a:pt x="2834" y="3734"/>
                </a:lnTo>
                <a:lnTo>
                  <a:pt x="2894" y="3807"/>
                </a:lnTo>
                <a:lnTo>
                  <a:pt x="2956" y="3879"/>
                </a:lnTo>
                <a:lnTo>
                  <a:pt x="3018" y="3949"/>
                </a:lnTo>
                <a:lnTo>
                  <a:pt x="3080" y="4020"/>
                </a:lnTo>
                <a:lnTo>
                  <a:pt x="3144" y="4088"/>
                </a:lnTo>
                <a:lnTo>
                  <a:pt x="3208" y="4156"/>
                </a:lnTo>
                <a:lnTo>
                  <a:pt x="3274" y="4224"/>
                </a:lnTo>
                <a:lnTo>
                  <a:pt x="3340" y="4291"/>
                </a:lnTo>
                <a:lnTo>
                  <a:pt x="3406" y="4356"/>
                </a:lnTo>
                <a:lnTo>
                  <a:pt x="3475" y="4421"/>
                </a:lnTo>
                <a:lnTo>
                  <a:pt x="3543" y="4485"/>
                </a:lnTo>
                <a:lnTo>
                  <a:pt x="3612" y="4549"/>
                </a:lnTo>
                <a:lnTo>
                  <a:pt x="3682" y="4612"/>
                </a:lnTo>
                <a:lnTo>
                  <a:pt x="3753" y="4674"/>
                </a:lnTo>
                <a:lnTo>
                  <a:pt x="3825" y="4735"/>
                </a:lnTo>
                <a:lnTo>
                  <a:pt x="3897" y="4795"/>
                </a:lnTo>
                <a:lnTo>
                  <a:pt x="3970" y="4855"/>
                </a:lnTo>
                <a:lnTo>
                  <a:pt x="4045" y="4912"/>
                </a:lnTo>
                <a:lnTo>
                  <a:pt x="4119" y="4970"/>
                </a:lnTo>
                <a:lnTo>
                  <a:pt x="4195" y="5028"/>
                </a:lnTo>
                <a:lnTo>
                  <a:pt x="4272" y="5084"/>
                </a:lnTo>
                <a:lnTo>
                  <a:pt x="4349" y="5140"/>
                </a:lnTo>
                <a:lnTo>
                  <a:pt x="4427" y="5194"/>
                </a:lnTo>
                <a:lnTo>
                  <a:pt x="4506" y="5248"/>
                </a:lnTo>
                <a:lnTo>
                  <a:pt x="4585" y="5301"/>
                </a:lnTo>
                <a:lnTo>
                  <a:pt x="4666" y="5353"/>
                </a:lnTo>
                <a:lnTo>
                  <a:pt x="4747" y="5405"/>
                </a:lnTo>
                <a:lnTo>
                  <a:pt x="4830" y="5455"/>
                </a:lnTo>
                <a:lnTo>
                  <a:pt x="4913" y="5505"/>
                </a:lnTo>
                <a:lnTo>
                  <a:pt x="4996" y="5554"/>
                </a:lnTo>
                <a:lnTo>
                  <a:pt x="4996" y="5444"/>
                </a:lnTo>
                <a:lnTo>
                  <a:pt x="4996" y="5375"/>
                </a:lnTo>
                <a:lnTo>
                  <a:pt x="4995" y="5306"/>
                </a:lnTo>
                <a:lnTo>
                  <a:pt x="4993" y="5235"/>
                </a:lnTo>
                <a:lnTo>
                  <a:pt x="4989" y="5166"/>
                </a:lnTo>
                <a:lnTo>
                  <a:pt x="4986" y="5095"/>
                </a:lnTo>
                <a:lnTo>
                  <a:pt x="4982" y="5025"/>
                </a:lnTo>
                <a:lnTo>
                  <a:pt x="4977" y="4953"/>
                </a:lnTo>
                <a:lnTo>
                  <a:pt x="4970" y="4882"/>
                </a:lnTo>
                <a:lnTo>
                  <a:pt x="4963" y="4809"/>
                </a:lnTo>
                <a:lnTo>
                  <a:pt x="4956" y="4738"/>
                </a:lnTo>
                <a:lnTo>
                  <a:pt x="4947" y="4665"/>
                </a:lnTo>
                <a:lnTo>
                  <a:pt x="4938" y="4592"/>
                </a:lnTo>
                <a:lnTo>
                  <a:pt x="4928" y="4518"/>
                </a:lnTo>
                <a:lnTo>
                  <a:pt x="4917" y="4444"/>
                </a:lnTo>
                <a:lnTo>
                  <a:pt x="4905" y="4371"/>
                </a:lnTo>
                <a:lnTo>
                  <a:pt x="4893" y="4296"/>
                </a:lnTo>
                <a:lnTo>
                  <a:pt x="4880" y="4221"/>
                </a:lnTo>
                <a:lnTo>
                  <a:pt x="4865" y="4146"/>
                </a:lnTo>
                <a:lnTo>
                  <a:pt x="4851" y="4070"/>
                </a:lnTo>
                <a:lnTo>
                  <a:pt x="4835" y="3994"/>
                </a:lnTo>
                <a:lnTo>
                  <a:pt x="4818" y="3917"/>
                </a:lnTo>
                <a:lnTo>
                  <a:pt x="4801" y="3841"/>
                </a:lnTo>
                <a:lnTo>
                  <a:pt x="4783" y="3764"/>
                </a:lnTo>
                <a:lnTo>
                  <a:pt x="4764" y="3686"/>
                </a:lnTo>
                <a:lnTo>
                  <a:pt x="4744" y="3608"/>
                </a:lnTo>
                <a:lnTo>
                  <a:pt x="4723" y="3530"/>
                </a:lnTo>
                <a:lnTo>
                  <a:pt x="4702" y="3452"/>
                </a:lnTo>
                <a:lnTo>
                  <a:pt x="4680" y="3373"/>
                </a:lnTo>
                <a:lnTo>
                  <a:pt x="4657" y="3294"/>
                </a:lnTo>
                <a:lnTo>
                  <a:pt x="4633" y="3214"/>
                </a:lnTo>
                <a:lnTo>
                  <a:pt x="4608" y="3134"/>
                </a:lnTo>
                <a:lnTo>
                  <a:pt x="4582" y="3053"/>
                </a:lnTo>
                <a:lnTo>
                  <a:pt x="4533" y="2895"/>
                </a:lnTo>
                <a:lnTo>
                  <a:pt x="4486" y="2743"/>
                </a:lnTo>
                <a:lnTo>
                  <a:pt x="4442" y="2598"/>
                </a:lnTo>
                <a:lnTo>
                  <a:pt x="4402" y="2460"/>
                </a:lnTo>
                <a:lnTo>
                  <a:pt x="4365" y="2327"/>
                </a:lnTo>
                <a:lnTo>
                  <a:pt x="4331" y="2202"/>
                </a:lnTo>
                <a:lnTo>
                  <a:pt x="4300" y="2083"/>
                </a:lnTo>
                <a:lnTo>
                  <a:pt x="4273" y="1971"/>
                </a:lnTo>
                <a:lnTo>
                  <a:pt x="4249" y="1864"/>
                </a:lnTo>
                <a:lnTo>
                  <a:pt x="4228" y="1766"/>
                </a:lnTo>
                <a:lnTo>
                  <a:pt x="4210" y="1672"/>
                </a:lnTo>
                <a:lnTo>
                  <a:pt x="4195" y="1586"/>
                </a:lnTo>
                <a:lnTo>
                  <a:pt x="4189" y="1545"/>
                </a:lnTo>
                <a:lnTo>
                  <a:pt x="4184" y="1506"/>
                </a:lnTo>
                <a:lnTo>
                  <a:pt x="4179" y="1468"/>
                </a:lnTo>
                <a:lnTo>
                  <a:pt x="4175" y="1432"/>
                </a:lnTo>
                <a:lnTo>
                  <a:pt x="4172" y="1399"/>
                </a:lnTo>
                <a:lnTo>
                  <a:pt x="4170" y="1365"/>
                </a:lnTo>
                <a:lnTo>
                  <a:pt x="4169" y="1334"/>
                </a:lnTo>
                <a:lnTo>
                  <a:pt x="4169" y="1305"/>
                </a:lnTo>
                <a:lnTo>
                  <a:pt x="4169" y="1272"/>
                </a:lnTo>
                <a:lnTo>
                  <a:pt x="4170" y="1240"/>
                </a:lnTo>
                <a:lnTo>
                  <a:pt x="4172" y="1208"/>
                </a:lnTo>
                <a:lnTo>
                  <a:pt x="4174" y="1177"/>
                </a:lnTo>
                <a:lnTo>
                  <a:pt x="4176" y="1145"/>
                </a:lnTo>
                <a:lnTo>
                  <a:pt x="4180" y="1115"/>
                </a:lnTo>
                <a:lnTo>
                  <a:pt x="4184" y="1083"/>
                </a:lnTo>
                <a:lnTo>
                  <a:pt x="4189" y="1053"/>
                </a:lnTo>
                <a:lnTo>
                  <a:pt x="4194" y="1023"/>
                </a:lnTo>
                <a:lnTo>
                  <a:pt x="4200" y="993"/>
                </a:lnTo>
                <a:lnTo>
                  <a:pt x="4207" y="962"/>
                </a:lnTo>
                <a:lnTo>
                  <a:pt x="4214" y="933"/>
                </a:lnTo>
                <a:lnTo>
                  <a:pt x="4221" y="903"/>
                </a:lnTo>
                <a:lnTo>
                  <a:pt x="4230" y="875"/>
                </a:lnTo>
                <a:lnTo>
                  <a:pt x="4239" y="845"/>
                </a:lnTo>
                <a:lnTo>
                  <a:pt x="4249" y="817"/>
                </a:lnTo>
                <a:lnTo>
                  <a:pt x="4259" y="789"/>
                </a:lnTo>
                <a:lnTo>
                  <a:pt x="4270" y="760"/>
                </a:lnTo>
                <a:lnTo>
                  <a:pt x="4281" y="733"/>
                </a:lnTo>
                <a:lnTo>
                  <a:pt x="4294" y="704"/>
                </a:lnTo>
                <a:lnTo>
                  <a:pt x="4307" y="677"/>
                </a:lnTo>
                <a:lnTo>
                  <a:pt x="4320" y="650"/>
                </a:lnTo>
                <a:lnTo>
                  <a:pt x="4334" y="623"/>
                </a:lnTo>
                <a:lnTo>
                  <a:pt x="4349" y="596"/>
                </a:lnTo>
                <a:lnTo>
                  <a:pt x="4365" y="570"/>
                </a:lnTo>
                <a:lnTo>
                  <a:pt x="4380" y="543"/>
                </a:lnTo>
                <a:lnTo>
                  <a:pt x="4396" y="518"/>
                </a:lnTo>
                <a:lnTo>
                  <a:pt x="4414" y="492"/>
                </a:lnTo>
                <a:lnTo>
                  <a:pt x="4432" y="467"/>
                </a:lnTo>
                <a:lnTo>
                  <a:pt x="4450" y="441"/>
                </a:lnTo>
                <a:lnTo>
                  <a:pt x="4469" y="416"/>
                </a:lnTo>
                <a:lnTo>
                  <a:pt x="4489" y="391"/>
                </a:lnTo>
                <a:lnTo>
                  <a:pt x="4529" y="344"/>
                </a:lnTo>
                <a:lnTo>
                  <a:pt x="4568" y="299"/>
                </a:lnTo>
                <a:lnTo>
                  <a:pt x="4588" y="278"/>
                </a:lnTo>
                <a:lnTo>
                  <a:pt x="4608" y="258"/>
                </a:lnTo>
                <a:lnTo>
                  <a:pt x="4628" y="240"/>
                </a:lnTo>
                <a:lnTo>
                  <a:pt x="4648" y="221"/>
                </a:lnTo>
                <a:lnTo>
                  <a:pt x="4668" y="203"/>
                </a:lnTo>
                <a:lnTo>
                  <a:pt x="4688" y="185"/>
                </a:lnTo>
                <a:lnTo>
                  <a:pt x="4707" y="169"/>
                </a:lnTo>
                <a:lnTo>
                  <a:pt x="4727" y="153"/>
                </a:lnTo>
                <a:lnTo>
                  <a:pt x="4746" y="137"/>
                </a:lnTo>
                <a:lnTo>
                  <a:pt x="4766" y="124"/>
                </a:lnTo>
                <a:lnTo>
                  <a:pt x="4786" y="110"/>
                </a:lnTo>
                <a:lnTo>
                  <a:pt x="4806" y="98"/>
                </a:lnTo>
                <a:lnTo>
                  <a:pt x="4826" y="86"/>
                </a:lnTo>
                <a:lnTo>
                  <a:pt x="4846" y="74"/>
                </a:lnTo>
                <a:lnTo>
                  <a:pt x="4866" y="64"/>
                </a:lnTo>
                <a:lnTo>
                  <a:pt x="4885" y="54"/>
                </a:lnTo>
                <a:lnTo>
                  <a:pt x="4905" y="46"/>
                </a:lnTo>
                <a:lnTo>
                  <a:pt x="4925" y="38"/>
                </a:lnTo>
                <a:lnTo>
                  <a:pt x="4945" y="30"/>
                </a:lnTo>
                <a:lnTo>
                  <a:pt x="4965" y="24"/>
                </a:lnTo>
                <a:lnTo>
                  <a:pt x="4984" y="19"/>
                </a:lnTo>
                <a:lnTo>
                  <a:pt x="5004" y="13"/>
                </a:lnTo>
                <a:lnTo>
                  <a:pt x="5024" y="9"/>
                </a:lnTo>
                <a:lnTo>
                  <a:pt x="5044" y="6"/>
                </a:lnTo>
                <a:lnTo>
                  <a:pt x="5063" y="3"/>
                </a:lnTo>
                <a:lnTo>
                  <a:pt x="5083" y="1"/>
                </a:lnTo>
                <a:lnTo>
                  <a:pt x="5103" y="0"/>
                </a:lnTo>
                <a:lnTo>
                  <a:pt x="5122" y="0"/>
                </a:lnTo>
                <a:lnTo>
                  <a:pt x="5148" y="0"/>
                </a:lnTo>
                <a:lnTo>
                  <a:pt x="5174" y="1"/>
                </a:lnTo>
                <a:lnTo>
                  <a:pt x="5199" y="3"/>
                </a:lnTo>
                <a:lnTo>
                  <a:pt x="5223" y="6"/>
                </a:lnTo>
                <a:lnTo>
                  <a:pt x="5248" y="9"/>
                </a:lnTo>
                <a:lnTo>
                  <a:pt x="5272" y="13"/>
                </a:lnTo>
                <a:lnTo>
                  <a:pt x="5297" y="19"/>
                </a:lnTo>
                <a:lnTo>
                  <a:pt x="5321" y="25"/>
                </a:lnTo>
                <a:lnTo>
                  <a:pt x="5345" y="31"/>
                </a:lnTo>
                <a:lnTo>
                  <a:pt x="5368" y="39"/>
                </a:lnTo>
                <a:lnTo>
                  <a:pt x="5391" y="47"/>
                </a:lnTo>
                <a:lnTo>
                  <a:pt x="5415" y="57"/>
                </a:lnTo>
                <a:lnTo>
                  <a:pt x="5438" y="66"/>
                </a:lnTo>
                <a:lnTo>
                  <a:pt x="5461" y="76"/>
                </a:lnTo>
                <a:lnTo>
                  <a:pt x="5483" y="88"/>
                </a:lnTo>
                <a:lnTo>
                  <a:pt x="5506" y="101"/>
                </a:lnTo>
                <a:lnTo>
                  <a:pt x="5528" y="113"/>
                </a:lnTo>
                <a:lnTo>
                  <a:pt x="5549" y="127"/>
                </a:lnTo>
                <a:lnTo>
                  <a:pt x="5571" y="142"/>
                </a:lnTo>
                <a:lnTo>
                  <a:pt x="5593" y="157"/>
                </a:lnTo>
                <a:lnTo>
                  <a:pt x="5614" y="173"/>
                </a:lnTo>
                <a:lnTo>
                  <a:pt x="5635" y="191"/>
                </a:lnTo>
                <a:lnTo>
                  <a:pt x="5656" y="209"/>
                </a:lnTo>
                <a:lnTo>
                  <a:pt x="5676" y="227"/>
                </a:lnTo>
                <a:lnTo>
                  <a:pt x="5697" y="247"/>
                </a:lnTo>
                <a:lnTo>
                  <a:pt x="5717" y="267"/>
                </a:lnTo>
                <a:lnTo>
                  <a:pt x="5737" y="288"/>
                </a:lnTo>
                <a:lnTo>
                  <a:pt x="5757" y="310"/>
                </a:lnTo>
                <a:lnTo>
                  <a:pt x="5776" y="332"/>
                </a:lnTo>
                <a:lnTo>
                  <a:pt x="5796" y="355"/>
                </a:lnTo>
                <a:lnTo>
                  <a:pt x="5815" y="379"/>
                </a:lnTo>
                <a:lnTo>
                  <a:pt x="5834" y="405"/>
                </a:lnTo>
                <a:lnTo>
                  <a:pt x="5853" y="430"/>
                </a:lnTo>
                <a:lnTo>
                  <a:pt x="5871" y="456"/>
                </a:lnTo>
                <a:lnTo>
                  <a:pt x="5889" y="482"/>
                </a:lnTo>
                <a:lnTo>
                  <a:pt x="5906" y="509"/>
                </a:lnTo>
                <a:lnTo>
                  <a:pt x="5922" y="536"/>
                </a:lnTo>
                <a:lnTo>
                  <a:pt x="5938" y="563"/>
                </a:lnTo>
                <a:lnTo>
                  <a:pt x="5953" y="592"/>
                </a:lnTo>
                <a:lnTo>
                  <a:pt x="5968" y="620"/>
                </a:lnTo>
                <a:lnTo>
                  <a:pt x="5981" y="650"/>
                </a:lnTo>
                <a:lnTo>
                  <a:pt x="5995" y="678"/>
                </a:lnTo>
                <a:lnTo>
                  <a:pt x="6008" y="709"/>
                </a:lnTo>
                <a:lnTo>
                  <a:pt x="6020" y="738"/>
                </a:lnTo>
                <a:lnTo>
                  <a:pt x="6032" y="770"/>
                </a:lnTo>
                <a:lnTo>
                  <a:pt x="6042" y="800"/>
                </a:lnTo>
                <a:lnTo>
                  <a:pt x="6053" y="832"/>
                </a:lnTo>
                <a:lnTo>
                  <a:pt x="6062" y="863"/>
                </a:lnTo>
                <a:lnTo>
                  <a:pt x="6072" y="896"/>
                </a:lnTo>
                <a:lnTo>
                  <a:pt x="6080" y="928"/>
                </a:lnTo>
                <a:lnTo>
                  <a:pt x="6089" y="962"/>
                </a:lnTo>
                <a:lnTo>
                  <a:pt x="6096" y="996"/>
                </a:lnTo>
                <a:lnTo>
                  <a:pt x="6102" y="1029"/>
                </a:lnTo>
                <a:lnTo>
                  <a:pt x="6109" y="1064"/>
                </a:lnTo>
                <a:lnTo>
                  <a:pt x="6114" y="1099"/>
                </a:lnTo>
                <a:lnTo>
                  <a:pt x="6119" y="1134"/>
                </a:lnTo>
                <a:lnTo>
                  <a:pt x="6123" y="1169"/>
                </a:lnTo>
                <a:lnTo>
                  <a:pt x="6128" y="1206"/>
                </a:lnTo>
                <a:lnTo>
                  <a:pt x="6131" y="1242"/>
                </a:lnTo>
                <a:lnTo>
                  <a:pt x="6133" y="1279"/>
                </a:lnTo>
                <a:lnTo>
                  <a:pt x="6135" y="1317"/>
                </a:lnTo>
                <a:lnTo>
                  <a:pt x="6137" y="1354"/>
                </a:lnTo>
                <a:lnTo>
                  <a:pt x="6137" y="1392"/>
                </a:lnTo>
                <a:lnTo>
                  <a:pt x="6138" y="1431"/>
                </a:lnTo>
                <a:lnTo>
                  <a:pt x="6137" y="1448"/>
                </a:lnTo>
                <a:lnTo>
                  <a:pt x="6136" y="1468"/>
                </a:lnTo>
                <a:lnTo>
                  <a:pt x="6134" y="1489"/>
                </a:lnTo>
                <a:lnTo>
                  <a:pt x="6131" y="1512"/>
                </a:lnTo>
                <a:lnTo>
                  <a:pt x="6122" y="1566"/>
                </a:lnTo>
                <a:lnTo>
                  <a:pt x="6111" y="1627"/>
                </a:lnTo>
                <a:lnTo>
                  <a:pt x="6096" y="1696"/>
                </a:lnTo>
                <a:lnTo>
                  <a:pt x="6078" y="1774"/>
                </a:lnTo>
                <a:lnTo>
                  <a:pt x="6056" y="1859"/>
                </a:lnTo>
                <a:lnTo>
                  <a:pt x="6032" y="1953"/>
                </a:lnTo>
                <a:lnTo>
                  <a:pt x="6003" y="2055"/>
                </a:lnTo>
                <a:lnTo>
                  <a:pt x="5972" y="2165"/>
                </a:lnTo>
                <a:lnTo>
                  <a:pt x="5937" y="2283"/>
                </a:lnTo>
                <a:lnTo>
                  <a:pt x="5898" y="2409"/>
                </a:lnTo>
                <a:lnTo>
                  <a:pt x="5857" y="2544"/>
                </a:lnTo>
                <a:lnTo>
                  <a:pt x="5813" y="2687"/>
                </a:lnTo>
                <a:lnTo>
                  <a:pt x="5765" y="2837"/>
                </a:lnTo>
                <a:lnTo>
                  <a:pt x="5713" y="2997"/>
                </a:lnTo>
                <a:lnTo>
                  <a:pt x="5687" y="3078"/>
                </a:lnTo>
                <a:lnTo>
                  <a:pt x="5662" y="3160"/>
                </a:lnTo>
                <a:lnTo>
                  <a:pt x="5637" y="3241"/>
                </a:lnTo>
                <a:lnTo>
                  <a:pt x="5614" y="3322"/>
                </a:lnTo>
                <a:lnTo>
                  <a:pt x="5591" y="3403"/>
                </a:lnTo>
                <a:lnTo>
                  <a:pt x="5569" y="3484"/>
                </a:lnTo>
                <a:lnTo>
                  <a:pt x="5548" y="3565"/>
                </a:lnTo>
                <a:lnTo>
                  <a:pt x="5527" y="3646"/>
                </a:lnTo>
                <a:lnTo>
                  <a:pt x="5507" y="3727"/>
                </a:lnTo>
                <a:lnTo>
                  <a:pt x="5488" y="3808"/>
                </a:lnTo>
                <a:lnTo>
                  <a:pt x="5470" y="3888"/>
                </a:lnTo>
                <a:lnTo>
                  <a:pt x="5453" y="3969"/>
                </a:lnTo>
                <a:lnTo>
                  <a:pt x="5436" y="4049"/>
                </a:lnTo>
                <a:lnTo>
                  <a:pt x="5421" y="4129"/>
                </a:lnTo>
                <a:lnTo>
                  <a:pt x="5406" y="4210"/>
                </a:lnTo>
                <a:lnTo>
                  <a:pt x="5391" y="4290"/>
                </a:lnTo>
                <a:lnTo>
                  <a:pt x="5378" y="4370"/>
                </a:lnTo>
                <a:lnTo>
                  <a:pt x="5365" y="4449"/>
                </a:lnTo>
                <a:lnTo>
                  <a:pt x="5353" y="4529"/>
                </a:lnTo>
                <a:lnTo>
                  <a:pt x="5343" y="4608"/>
                </a:lnTo>
                <a:lnTo>
                  <a:pt x="5332" y="4687"/>
                </a:lnTo>
                <a:lnTo>
                  <a:pt x="5323" y="4767"/>
                </a:lnTo>
                <a:lnTo>
                  <a:pt x="5314" y="4846"/>
                </a:lnTo>
                <a:lnTo>
                  <a:pt x="5306" y="4925"/>
                </a:lnTo>
                <a:lnTo>
                  <a:pt x="5300" y="5004"/>
                </a:lnTo>
                <a:lnTo>
                  <a:pt x="5293" y="5083"/>
                </a:lnTo>
                <a:lnTo>
                  <a:pt x="5288" y="5162"/>
                </a:lnTo>
                <a:lnTo>
                  <a:pt x="5283" y="5241"/>
                </a:lnTo>
                <a:lnTo>
                  <a:pt x="5280" y="5319"/>
                </a:lnTo>
                <a:lnTo>
                  <a:pt x="5277" y="5397"/>
                </a:lnTo>
                <a:lnTo>
                  <a:pt x="5274" y="5476"/>
                </a:lnTo>
                <a:lnTo>
                  <a:pt x="5272" y="5554"/>
                </a:lnTo>
                <a:lnTo>
                  <a:pt x="5352" y="5511"/>
                </a:lnTo>
                <a:lnTo>
                  <a:pt x="5430" y="5468"/>
                </a:lnTo>
                <a:lnTo>
                  <a:pt x="5508" y="5424"/>
                </a:lnTo>
                <a:lnTo>
                  <a:pt x="5584" y="5378"/>
                </a:lnTo>
                <a:lnTo>
                  <a:pt x="5660" y="5333"/>
                </a:lnTo>
                <a:lnTo>
                  <a:pt x="5734" y="5286"/>
                </a:lnTo>
                <a:lnTo>
                  <a:pt x="5808" y="5238"/>
                </a:lnTo>
                <a:lnTo>
                  <a:pt x="5881" y="5190"/>
                </a:lnTo>
                <a:lnTo>
                  <a:pt x="5953" y="5142"/>
                </a:lnTo>
                <a:lnTo>
                  <a:pt x="6025" y="5091"/>
                </a:lnTo>
                <a:lnTo>
                  <a:pt x="6095" y="5041"/>
                </a:lnTo>
                <a:lnTo>
                  <a:pt x="6164" y="4989"/>
                </a:lnTo>
                <a:lnTo>
                  <a:pt x="6233" y="4938"/>
                </a:lnTo>
                <a:lnTo>
                  <a:pt x="6300" y="4884"/>
                </a:lnTo>
                <a:lnTo>
                  <a:pt x="6367" y="4829"/>
                </a:lnTo>
                <a:lnTo>
                  <a:pt x="6434" y="4775"/>
                </a:lnTo>
                <a:lnTo>
                  <a:pt x="6499" y="4719"/>
                </a:lnTo>
                <a:lnTo>
                  <a:pt x="6565" y="4660"/>
                </a:lnTo>
                <a:lnTo>
                  <a:pt x="6633" y="4599"/>
                </a:lnTo>
                <a:lnTo>
                  <a:pt x="6701" y="4535"/>
                </a:lnTo>
                <a:lnTo>
                  <a:pt x="6769" y="4469"/>
                </a:lnTo>
                <a:lnTo>
                  <a:pt x="6839" y="4400"/>
                </a:lnTo>
                <a:lnTo>
                  <a:pt x="6908" y="4329"/>
                </a:lnTo>
                <a:lnTo>
                  <a:pt x="6980" y="4255"/>
                </a:lnTo>
                <a:lnTo>
                  <a:pt x="7050" y="4178"/>
                </a:lnTo>
                <a:lnTo>
                  <a:pt x="7123" y="4099"/>
                </a:lnTo>
                <a:lnTo>
                  <a:pt x="7195" y="4017"/>
                </a:lnTo>
                <a:lnTo>
                  <a:pt x="7269" y="3933"/>
                </a:lnTo>
                <a:lnTo>
                  <a:pt x="7343" y="3847"/>
                </a:lnTo>
                <a:lnTo>
                  <a:pt x="7418" y="3758"/>
                </a:lnTo>
                <a:lnTo>
                  <a:pt x="7493" y="3666"/>
                </a:lnTo>
                <a:lnTo>
                  <a:pt x="7570" y="3571"/>
                </a:lnTo>
                <a:lnTo>
                  <a:pt x="7624" y="3507"/>
                </a:lnTo>
                <a:lnTo>
                  <a:pt x="7676" y="3445"/>
                </a:lnTo>
                <a:lnTo>
                  <a:pt x="7730" y="3385"/>
                </a:lnTo>
                <a:lnTo>
                  <a:pt x="7782" y="3327"/>
                </a:lnTo>
                <a:lnTo>
                  <a:pt x="7836" y="3272"/>
                </a:lnTo>
                <a:lnTo>
                  <a:pt x="7889" y="3218"/>
                </a:lnTo>
                <a:lnTo>
                  <a:pt x="7942" y="3167"/>
                </a:lnTo>
                <a:lnTo>
                  <a:pt x="7995" y="3116"/>
                </a:lnTo>
                <a:lnTo>
                  <a:pt x="8047" y="3069"/>
                </a:lnTo>
                <a:lnTo>
                  <a:pt x="8100" y="3022"/>
                </a:lnTo>
                <a:lnTo>
                  <a:pt x="8153" y="2979"/>
                </a:lnTo>
                <a:lnTo>
                  <a:pt x="8206" y="2937"/>
                </a:lnTo>
                <a:lnTo>
                  <a:pt x="8259" y="2897"/>
                </a:lnTo>
                <a:lnTo>
                  <a:pt x="8311" y="2859"/>
                </a:lnTo>
                <a:lnTo>
                  <a:pt x="8363" y="2824"/>
                </a:lnTo>
                <a:lnTo>
                  <a:pt x="8416" y="2790"/>
                </a:lnTo>
                <a:lnTo>
                  <a:pt x="8468" y="2757"/>
                </a:lnTo>
                <a:lnTo>
                  <a:pt x="8522" y="2728"/>
                </a:lnTo>
                <a:lnTo>
                  <a:pt x="8574" y="2700"/>
                </a:lnTo>
                <a:lnTo>
                  <a:pt x="8626" y="2674"/>
                </a:lnTo>
                <a:lnTo>
                  <a:pt x="8679" y="2650"/>
                </a:lnTo>
                <a:lnTo>
                  <a:pt x="8731" y="2629"/>
                </a:lnTo>
                <a:lnTo>
                  <a:pt x="8783" y="2609"/>
                </a:lnTo>
                <a:lnTo>
                  <a:pt x="8835" y="2592"/>
                </a:lnTo>
                <a:lnTo>
                  <a:pt x="8887" y="2577"/>
                </a:lnTo>
                <a:lnTo>
                  <a:pt x="8938" y="2564"/>
                </a:lnTo>
                <a:lnTo>
                  <a:pt x="8990" y="2552"/>
                </a:lnTo>
                <a:lnTo>
                  <a:pt x="9042" y="2543"/>
                </a:lnTo>
                <a:lnTo>
                  <a:pt x="9093" y="2535"/>
                </a:lnTo>
                <a:lnTo>
                  <a:pt x="9144" y="2531"/>
                </a:lnTo>
                <a:lnTo>
                  <a:pt x="9195" y="2528"/>
                </a:lnTo>
                <a:lnTo>
                  <a:pt x="9246" y="2527"/>
                </a:lnTo>
                <a:lnTo>
                  <a:pt x="9306" y="2527"/>
                </a:lnTo>
                <a:lnTo>
                  <a:pt x="9364" y="2530"/>
                </a:lnTo>
                <a:lnTo>
                  <a:pt x="9421" y="2534"/>
                </a:lnTo>
                <a:lnTo>
                  <a:pt x="9476" y="2540"/>
                </a:lnTo>
                <a:lnTo>
                  <a:pt x="9529" y="2547"/>
                </a:lnTo>
                <a:lnTo>
                  <a:pt x="9580" y="2555"/>
                </a:lnTo>
                <a:lnTo>
                  <a:pt x="9630" y="2566"/>
                </a:lnTo>
                <a:lnTo>
                  <a:pt x="9678" y="2578"/>
                </a:lnTo>
                <a:lnTo>
                  <a:pt x="9723" y="2591"/>
                </a:lnTo>
                <a:lnTo>
                  <a:pt x="9768" y="2606"/>
                </a:lnTo>
                <a:lnTo>
                  <a:pt x="9789" y="2614"/>
                </a:lnTo>
                <a:lnTo>
                  <a:pt x="9811" y="2623"/>
                </a:lnTo>
                <a:lnTo>
                  <a:pt x="9832" y="2632"/>
                </a:lnTo>
                <a:lnTo>
                  <a:pt x="9852" y="2642"/>
                </a:lnTo>
                <a:lnTo>
                  <a:pt x="9872" y="2651"/>
                </a:lnTo>
                <a:lnTo>
                  <a:pt x="9890" y="2662"/>
                </a:lnTo>
                <a:lnTo>
                  <a:pt x="9909" y="2672"/>
                </a:lnTo>
                <a:lnTo>
                  <a:pt x="9928" y="2683"/>
                </a:lnTo>
                <a:lnTo>
                  <a:pt x="9946" y="2694"/>
                </a:lnTo>
                <a:lnTo>
                  <a:pt x="9964" y="2706"/>
                </a:lnTo>
                <a:lnTo>
                  <a:pt x="9981" y="2718"/>
                </a:lnTo>
                <a:lnTo>
                  <a:pt x="9998" y="2731"/>
                </a:lnTo>
                <a:lnTo>
                  <a:pt x="10015" y="2744"/>
                </a:lnTo>
                <a:lnTo>
                  <a:pt x="10030" y="2757"/>
                </a:lnTo>
                <a:lnTo>
                  <a:pt x="10045" y="2771"/>
                </a:lnTo>
                <a:lnTo>
                  <a:pt x="10060" y="2785"/>
                </a:lnTo>
                <a:lnTo>
                  <a:pt x="10074" y="2799"/>
                </a:lnTo>
                <a:lnTo>
                  <a:pt x="10087" y="2814"/>
                </a:lnTo>
                <a:lnTo>
                  <a:pt x="10101" y="2829"/>
                </a:lnTo>
                <a:lnTo>
                  <a:pt x="10113" y="2845"/>
                </a:lnTo>
                <a:lnTo>
                  <a:pt x="10125" y="2860"/>
                </a:lnTo>
                <a:lnTo>
                  <a:pt x="10137" y="2877"/>
                </a:lnTo>
                <a:lnTo>
                  <a:pt x="10147" y="2893"/>
                </a:lnTo>
                <a:lnTo>
                  <a:pt x="10158" y="2910"/>
                </a:lnTo>
                <a:lnTo>
                  <a:pt x="10168" y="2928"/>
                </a:lnTo>
                <a:lnTo>
                  <a:pt x="10178" y="2945"/>
                </a:lnTo>
                <a:lnTo>
                  <a:pt x="10187" y="2962"/>
                </a:lnTo>
                <a:lnTo>
                  <a:pt x="10196" y="2981"/>
                </a:lnTo>
                <a:lnTo>
                  <a:pt x="10203" y="2999"/>
                </a:lnTo>
                <a:lnTo>
                  <a:pt x="10210" y="3018"/>
                </a:lnTo>
                <a:lnTo>
                  <a:pt x="10218" y="3038"/>
                </a:lnTo>
                <a:lnTo>
                  <a:pt x="10224" y="3057"/>
                </a:lnTo>
                <a:lnTo>
                  <a:pt x="10230" y="3078"/>
                </a:lnTo>
                <a:lnTo>
                  <a:pt x="10236" y="3098"/>
                </a:lnTo>
                <a:lnTo>
                  <a:pt x="10241" y="3119"/>
                </a:lnTo>
                <a:lnTo>
                  <a:pt x="10245" y="3140"/>
                </a:lnTo>
                <a:lnTo>
                  <a:pt x="10249" y="3161"/>
                </a:lnTo>
                <a:lnTo>
                  <a:pt x="10252" y="3183"/>
                </a:lnTo>
                <a:lnTo>
                  <a:pt x="10254" y="3205"/>
                </a:lnTo>
                <a:lnTo>
                  <a:pt x="10258" y="3228"/>
                </a:lnTo>
                <a:lnTo>
                  <a:pt x="10259" y="3251"/>
                </a:lnTo>
                <a:lnTo>
                  <a:pt x="10261" y="3274"/>
                </a:lnTo>
                <a:lnTo>
                  <a:pt x="10261" y="3298"/>
                </a:lnTo>
                <a:lnTo>
                  <a:pt x="10262" y="3322"/>
                </a:lnTo>
                <a:lnTo>
                  <a:pt x="10261" y="3350"/>
                </a:lnTo>
                <a:lnTo>
                  <a:pt x="10260" y="3378"/>
                </a:lnTo>
                <a:lnTo>
                  <a:pt x="10258" y="3405"/>
                </a:lnTo>
                <a:lnTo>
                  <a:pt x="10255" y="3433"/>
                </a:lnTo>
                <a:lnTo>
                  <a:pt x="10251" y="3460"/>
                </a:lnTo>
                <a:lnTo>
                  <a:pt x="10247" y="3488"/>
                </a:lnTo>
                <a:lnTo>
                  <a:pt x="10242" y="3516"/>
                </a:lnTo>
                <a:lnTo>
                  <a:pt x="10237" y="3542"/>
                </a:lnTo>
                <a:lnTo>
                  <a:pt x="10229" y="3569"/>
                </a:lnTo>
                <a:lnTo>
                  <a:pt x="10222" y="3597"/>
                </a:lnTo>
                <a:lnTo>
                  <a:pt x="10213" y="3624"/>
                </a:lnTo>
                <a:lnTo>
                  <a:pt x="10205" y="3650"/>
                </a:lnTo>
                <a:lnTo>
                  <a:pt x="10196" y="3678"/>
                </a:lnTo>
                <a:lnTo>
                  <a:pt x="10185" y="3704"/>
                </a:lnTo>
                <a:lnTo>
                  <a:pt x="10173" y="3730"/>
                </a:lnTo>
                <a:lnTo>
                  <a:pt x="10161" y="3758"/>
                </a:lnTo>
                <a:lnTo>
                  <a:pt x="10148" y="3784"/>
                </a:lnTo>
                <a:lnTo>
                  <a:pt x="10135" y="3810"/>
                </a:lnTo>
                <a:lnTo>
                  <a:pt x="10120" y="3836"/>
                </a:lnTo>
                <a:lnTo>
                  <a:pt x="10105" y="3863"/>
                </a:lnTo>
                <a:lnTo>
                  <a:pt x="10088" y="3889"/>
                </a:lnTo>
                <a:lnTo>
                  <a:pt x="10071" y="3914"/>
                </a:lnTo>
                <a:lnTo>
                  <a:pt x="10055" y="3941"/>
                </a:lnTo>
                <a:lnTo>
                  <a:pt x="10036" y="3967"/>
                </a:lnTo>
                <a:lnTo>
                  <a:pt x="10017" y="3992"/>
                </a:lnTo>
                <a:lnTo>
                  <a:pt x="9997" y="4018"/>
                </a:lnTo>
                <a:lnTo>
                  <a:pt x="9976" y="4044"/>
                </a:lnTo>
                <a:lnTo>
                  <a:pt x="9955" y="4069"/>
                </a:lnTo>
                <a:lnTo>
                  <a:pt x="9933" y="4094"/>
                </a:lnTo>
                <a:lnTo>
                  <a:pt x="9909" y="4120"/>
                </a:lnTo>
                <a:lnTo>
                  <a:pt x="9885" y="4146"/>
                </a:lnTo>
                <a:lnTo>
                  <a:pt x="9861" y="4171"/>
                </a:lnTo>
                <a:lnTo>
                  <a:pt x="9836" y="4195"/>
                </a:lnTo>
                <a:lnTo>
                  <a:pt x="9809" y="4219"/>
                </a:lnTo>
                <a:lnTo>
                  <a:pt x="9783" y="4244"/>
                </a:lnTo>
                <a:lnTo>
                  <a:pt x="9757" y="4267"/>
                </a:lnTo>
                <a:lnTo>
                  <a:pt x="9730" y="4290"/>
                </a:lnTo>
                <a:lnTo>
                  <a:pt x="9702" y="4312"/>
                </a:lnTo>
                <a:lnTo>
                  <a:pt x="9674" y="4333"/>
                </a:lnTo>
                <a:lnTo>
                  <a:pt x="9645" y="4355"/>
                </a:lnTo>
                <a:lnTo>
                  <a:pt x="9616" y="4376"/>
                </a:lnTo>
                <a:lnTo>
                  <a:pt x="9586" y="4396"/>
                </a:lnTo>
                <a:lnTo>
                  <a:pt x="9556" y="4416"/>
                </a:lnTo>
                <a:lnTo>
                  <a:pt x="9526" y="4435"/>
                </a:lnTo>
                <a:lnTo>
                  <a:pt x="9495" y="4454"/>
                </a:lnTo>
                <a:lnTo>
                  <a:pt x="9463" y="4473"/>
                </a:lnTo>
                <a:lnTo>
                  <a:pt x="9432" y="4491"/>
                </a:lnTo>
                <a:lnTo>
                  <a:pt x="9400" y="4509"/>
                </a:lnTo>
                <a:lnTo>
                  <a:pt x="9367" y="4525"/>
                </a:lnTo>
                <a:lnTo>
                  <a:pt x="9334" y="4542"/>
                </a:lnTo>
                <a:lnTo>
                  <a:pt x="9300" y="4558"/>
                </a:lnTo>
                <a:lnTo>
                  <a:pt x="9267" y="4574"/>
                </a:lnTo>
                <a:lnTo>
                  <a:pt x="9232" y="4589"/>
                </a:lnTo>
                <a:lnTo>
                  <a:pt x="9196" y="4603"/>
                </a:lnTo>
                <a:lnTo>
                  <a:pt x="9161" y="4617"/>
                </a:lnTo>
                <a:lnTo>
                  <a:pt x="9126" y="4631"/>
                </a:lnTo>
                <a:lnTo>
                  <a:pt x="9089" y="4643"/>
                </a:lnTo>
                <a:lnTo>
                  <a:pt x="9052" y="4656"/>
                </a:lnTo>
                <a:lnTo>
                  <a:pt x="9015" y="4668"/>
                </a:lnTo>
                <a:lnTo>
                  <a:pt x="8977" y="4680"/>
                </a:lnTo>
                <a:lnTo>
                  <a:pt x="8938" y="4691"/>
                </a:lnTo>
                <a:lnTo>
                  <a:pt x="8901" y="4701"/>
                </a:lnTo>
                <a:lnTo>
                  <a:pt x="8861" y="4712"/>
                </a:lnTo>
                <a:lnTo>
                  <a:pt x="8822" y="4721"/>
                </a:lnTo>
                <a:lnTo>
                  <a:pt x="8793" y="4727"/>
                </a:lnTo>
                <a:lnTo>
                  <a:pt x="8761" y="4735"/>
                </a:lnTo>
                <a:lnTo>
                  <a:pt x="8722" y="4742"/>
                </a:lnTo>
                <a:lnTo>
                  <a:pt x="8679" y="4752"/>
                </a:lnTo>
                <a:lnTo>
                  <a:pt x="8629" y="4760"/>
                </a:lnTo>
                <a:lnTo>
                  <a:pt x="8576" y="4769"/>
                </a:lnTo>
                <a:lnTo>
                  <a:pt x="8516" y="4780"/>
                </a:lnTo>
                <a:lnTo>
                  <a:pt x="8450" y="4790"/>
                </a:lnTo>
                <a:lnTo>
                  <a:pt x="8346" y="4808"/>
                </a:lnTo>
                <a:lnTo>
                  <a:pt x="8242" y="4827"/>
                </a:lnTo>
                <a:lnTo>
                  <a:pt x="8138" y="4847"/>
                </a:lnTo>
                <a:lnTo>
                  <a:pt x="8035" y="4867"/>
                </a:lnTo>
                <a:lnTo>
                  <a:pt x="7933" y="4889"/>
                </a:lnTo>
                <a:lnTo>
                  <a:pt x="7832" y="4911"/>
                </a:lnTo>
                <a:lnTo>
                  <a:pt x="7731" y="4935"/>
                </a:lnTo>
                <a:lnTo>
                  <a:pt x="7631" y="4959"/>
                </a:lnTo>
                <a:lnTo>
                  <a:pt x="7531" y="4984"/>
                </a:lnTo>
                <a:lnTo>
                  <a:pt x="7432" y="5010"/>
                </a:lnTo>
                <a:lnTo>
                  <a:pt x="7334" y="5037"/>
                </a:lnTo>
                <a:lnTo>
                  <a:pt x="7237" y="5065"/>
                </a:lnTo>
                <a:lnTo>
                  <a:pt x="7141" y="5093"/>
                </a:lnTo>
                <a:lnTo>
                  <a:pt x="7045" y="5123"/>
                </a:lnTo>
                <a:lnTo>
                  <a:pt x="6949" y="5153"/>
                </a:lnTo>
                <a:lnTo>
                  <a:pt x="6855" y="5185"/>
                </a:lnTo>
                <a:lnTo>
                  <a:pt x="6761" y="5217"/>
                </a:lnTo>
                <a:lnTo>
                  <a:pt x="6667" y="5250"/>
                </a:lnTo>
                <a:lnTo>
                  <a:pt x="6575" y="5285"/>
                </a:lnTo>
                <a:lnTo>
                  <a:pt x="6482" y="5319"/>
                </a:lnTo>
                <a:lnTo>
                  <a:pt x="6392" y="5356"/>
                </a:lnTo>
                <a:lnTo>
                  <a:pt x="6300" y="5393"/>
                </a:lnTo>
                <a:lnTo>
                  <a:pt x="6211" y="5431"/>
                </a:lnTo>
                <a:lnTo>
                  <a:pt x="6121" y="5470"/>
                </a:lnTo>
                <a:lnTo>
                  <a:pt x="6033" y="5510"/>
                </a:lnTo>
                <a:lnTo>
                  <a:pt x="5945" y="5550"/>
                </a:lnTo>
                <a:lnTo>
                  <a:pt x="5857" y="5592"/>
                </a:lnTo>
                <a:lnTo>
                  <a:pt x="5771" y="5635"/>
                </a:lnTo>
                <a:lnTo>
                  <a:pt x="5685" y="5678"/>
                </a:lnTo>
                <a:lnTo>
                  <a:pt x="5600" y="5722"/>
                </a:lnTo>
                <a:lnTo>
                  <a:pt x="5515" y="5768"/>
                </a:lnTo>
                <a:lnTo>
                  <a:pt x="5431" y="5814"/>
                </a:lnTo>
                <a:lnTo>
                  <a:pt x="5513" y="5860"/>
                </a:lnTo>
                <a:lnTo>
                  <a:pt x="5595" y="5905"/>
                </a:lnTo>
                <a:lnTo>
                  <a:pt x="5679" y="5949"/>
                </a:lnTo>
                <a:lnTo>
                  <a:pt x="5763" y="5994"/>
                </a:lnTo>
                <a:lnTo>
                  <a:pt x="5848" y="6036"/>
                </a:lnTo>
                <a:lnTo>
                  <a:pt x="5933" y="6077"/>
                </a:lnTo>
                <a:lnTo>
                  <a:pt x="6018" y="6118"/>
                </a:lnTo>
                <a:lnTo>
                  <a:pt x="6106" y="6158"/>
                </a:lnTo>
                <a:lnTo>
                  <a:pt x="6193" y="6196"/>
                </a:lnTo>
                <a:lnTo>
                  <a:pt x="6280" y="6233"/>
                </a:lnTo>
                <a:lnTo>
                  <a:pt x="6369" y="6270"/>
                </a:lnTo>
                <a:lnTo>
                  <a:pt x="6458" y="6306"/>
                </a:lnTo>
                <a:lnTo>
                  <a:pt x="6548" y="6342"/>
                </a:lnTo>
                <a:lnTo>
                  <a:pt x="6639" y="6375"/>
                </a:lnTo>
                <a:lnTo>
                  <a:pt x="6729" y="6409"/>
                </a:lnTo>
                <a:lnTo>
                  <a:pt x="6822" y="6441"/>
                </a:lnTo>
                <a:lnTo>
                  <a:pt x="6914" y="6472"/>
                </a:lnTo>
                <a:lnTo>
                  <a:pt x="7007" y="6503"/>
                </a:lnTo>
                <a:lnTo>
                  <a:pt x="7101" y="6532"/>
                </a:lnTo>
                <a:lnTo>
                  <a:pt x="7195" y="6561"/>
                </a:lnTo>
                <a:lnTo>
                  <a:pt x="7291" y="6588"/>
                </a:lnTo>
                <a:lnTo>
                  <a:pt x="7387" y="6614"/>
                </a:lnTo>
                <a:lnTo>
                  <a:pt x="7483" y="6640"/>
                </a:lnTo>
                <a:lnTo>
                  <a:pt x="7580" y="6665"/>
                </a:lnTo>
                <a:lnTo>
                  <a:pt x="7678" y="6689"/>
                </a:lnTo>
                <a:lnTo>
                  <a:pt x="7776" y="6712"/>
                </a:lnTo>
                <a:lnTo>
                  <a:pt x="7876" y="6734"/>
                </a:lnTo>
                <a:lnTo>
                  <a:pt x="7975" y="6755"/>
                </a:lnTo>
                <a:lnTo>
                  <a:pt x="8076" y="6775"/>
                </a:lnTo>
                <a:lnTo>
                  <a:pt x="8177" y="6794"/>
                </a:lnTo>
                <a:lnTo>
                  <a:pt x="8279" y="6812"/>
                </a:lnTo>
                <a:lnTo>
                  <a:pt x="8381" y="6830"/>
                </a:lnTo>
                <a:lnTo>
                  <a:pt x="8471" y="6842"/>
                </a:lnTo>
                <a:lnTo>
                  <a:pt x="8554" y="6855"/>
                </a:lnTo>
                <a:lnTo>
                  <a:pt x="8630" y="6868"/>
                </a:lnTo>
                <a:lnTo>
                  <a:pt x="8698" y="6879"/>
                </a:lnTo>
                <a:lnTo>
                  <a:pt x="8758" y="6891"/>
                </a:lnTo>
                <a:lnTo>
                  <a:pt x="8810" y="6902"/>
                </a:lnTo>
                <a:lnTo>
                  <a:pt x="8854" y="6913"/>
                </a:lnTo>
                <a:lnTo>
                  <a:pt x="8891" y="6923"/>
                </a:lnTo>
                <a:lnTo>
                  <a:pt x="8933" y="6936"/>
                </a:lnTo>
                <a:lnTo>
                  <a:pt x="8974" y="6949"/>
                </a:lnTo>
                <a:lnTo>
                  <a:pt x="9014" y="6962"/>
                </a:lnTo>
                <a:lnTo>
                  <a:pt x="9054" y="6976"/>
                </a:lnTo>
                <a:lnTo>
                  <a:pt x="9093" y="6990"/>
                </a:lnTo>
                <a:lnTo>
                  <a:pt x="9131" y="7004"/>
                </a:lnTo>
                <a:lnTo>
                  <a:pt x="9169" y="7019"/>
                </a:lnTo>
                <a:lnTo>
                  <a:pt x="9206" y="7034"/>
                </a:lnTo>
                <a:lnTo>
                  <a:pt x="9242" y="7050"/>
                </a:lnTo>
                <a:lnTo>
                  <a:pt x="9278" y="7065"/>
                </a:lnTo>
                <a:lnTo>
                  <a:pt x="9314" y="7081"/>
                </a:lnTo>
                <a:lnTo>
                  <a:pt x="9349" y="7098"/>
                </a:lnTo>
                <a:lnTo>
                  <a:pt x="9382" y="7115"/>
                </a:lnTo>
                <a:lnTo>
                  <a:pt x="9416" y="7132"/>
                </a:lnTo>
                <a:lnTo>
                  <a:pt x="9449" y="7150"/>
                </a:lnTo>
                <a:lnTo>
                  <a:pt x="9481" y="7167"/>
                </a:lnTo>
                <a:lnTo>
                  <a:pt x="9513" y="7185"/>
                </a:lnTo>
                <a:lnTo>
                  <a:pt x="9544" y="7204"/>
                </a:lnTo>
                <a:lnTo>
                  <a:pt x="9574" y="7223"/>
                </a:lnTo>
                <a:lnTo>
                  <a:pt x="9604" y="7242"/>
                </a:lnTo>
                <a:lnTo>
                  <a:pt x="9633" y="7262"/>
                </a:lnTo>
                <a:lnTo>
                  <a:pt x="9662" y="7282"/>
                </a:lnTo>
                <a:lnTo>
                  <a:pt x="9690" y="7302"/>
                </a:lnTo>
                <a:lnTo>
                  <a:pt x="9717" y="7323"/>
                </a:lnTo>
                <a:lnTo>
                  <a:pt x="9743" y="7344"/>
                </a:lnTo>
                <a:lnTo>
                  <a:pt x="9769" y="7365"/>
                </a:lnTo>
                <a:lnTo>
                  <a:pt x="9795" y="7387"/>
                </a:lnTo>
                <a:lnTo>
                  <a:pt x="9820" y="7409"/>
                </a:lnTo>
                <a:lnTo>
                  <a:pt x="9843" y="7431"/>
                </a:lnTo>
                <a:lnTo>
                  <a:pt x="9867" y="7455"/>
                </a:lnTo>
                <a:lnTo>
                  <a:pt x="9890" y="7478"/>
                </a:lnTo>
                <a:lnTo>
                  <a:pt x="9913" y="7501"/>
                </a:lnTo>
                <a:lnTo>
                  <a:pt x="9934" y="7525"/>
                </a:lnTo>
                <a:lnTo>
                  <a:pt x="9955" y="7549"/>
                </a:lnTo>
                <a:lnTo>
                  <a:pt x="9975" y="7574"/>
                </a:lnTo>
                <a:lnTo>
                  <a:pt x="9995" y="7600"/>
                </a:lnTo>
                <a:lnTo>
                  <a:pt x="10014" y="7625"/>
                </a:lnTo>
                <a:lnTo>
                  <a:pt x="10031" y="7650"/>
                </a:lnTo>
                <a:lnTo>
                  <a:pt x="10048" y="7676"/>
                </a:lnTo>
                <a:lnTo>
                  <a:pt x="10065" y="7703"/>
                </a:lnTo>
                <a:lnTo>
                  <a:pt x="10081" y="7729"/>
                </a:lnTo>
                <a:lnTo>
                  <a:pt x="10097" y="7756"/>
                </a:lnTo>
                <a:lnTo>
                  <a:pt x="10111" y="7784"/>
                </a:lnTo>
                <a:lnTo>
                  <a:pt x="10125" y="7811"/>
                </a:lnTo>
                <a:lnTo>
                  <a:pt x="10139" y="7838"/>
                </a:lnTo>
                <a:lnTo>
                  <a:pt x="10151" y="7867"/>
                </a:lnTo>
                <a:lnTo>
                  <a:pt x="10163" y="7895"/>
                </a:lnTo>
                <a:lnTo>
                  <a:pt x="10174" y="7924"/>
                </a:lnTo>
                <a:lnTo>
                  <a:pt x="10185" y="7953"/>
                </a:lnTo>
                <a:lnTo>
                  <a:pt x="10194" y="7982"/>
                </a:lnTo>
                <a:lnTo>
                  <a:pt x="10204" y="8012"/>
                </a:lnTo>
                <a:lnTo>
                  <a:pt x="10212" y="8041"/>
                </a:lnTo>
                <a:lnTo>
                  <a:pt x="10221" y="8072"/>
                </a:lnTo>
                <a:lnTo>
                  <a:pt x="10227" y="8102"/>
                </a:lnTo>
                <a:lnTo>
                  <a:pt x="10233" y="8134"/>
                </a:lnTo>
                <a:lnTo>
                  <a:pt x="10240" y="8164"/>
                </a:lnTo>
                <a:lnTo>
                  <a:pt x="10245" y="8196"/>
                </a:lnTo>
                <a:lnTo>
                  <a:pt x="10249" y="8228"/>
                </a:lnTo>
                <a:lnTo>
                  <a:pt x="10253" y="8260"/>
                </a:lnTo>
                <a:lnTo>
                  <a:pt x="10255" y="8293"/>
                </a:lnTo>
                <a:lnTo>
                  <a:pt x="10259" y="8325"/>
                </a:lnTo>
                <a:lnTo>
                  <a:pt x="10260" y="8358"/>
                </a:lnTo>
                <a:lnTo>
                  <a:pt x="10261" y="8392"/>
                </a:lnTo>
                <a:lnTo>
                  <a:pt x="10262" y="8425"/>
                </a:lnTo>
                <a:lnTo>
                  <a:pt x="10261" y="8445"/>
                </a:lnTo>
                <a:lnTo>
                  <a:pt x="10261" y="8465"/>
                </a:lnTo>
                <a:lnTo>
                  <a:pt x="10259" y="8484"/>
                </a:lnTo>
                <a:lnTo>
                  <a:pt x="10257" y="8503"/>
                </a:lnTo>
                <a:lnTo>
                  <a:pt x="10254" y="8523"/>
                </a:lnTo>
                <a:lnTo>
                  <a:pt x="10251" y="8541"/>
                </a:lnTo>
                <a:lnTo>
                  <a:pt x="10248" y="8560"/>
                </a:lnTo>
                <a:lnTo>
                  <a:pt x="10244" y="8578"/>
                </a:lnTo>
                <a:lnTo>
                  <a:pt x="10239" y="8596"/>
                </a:lnTo>
                <a:lnTo>
                  <a:pt x="10233" y="8614"/>
                </a:lnTo>
                <a:lnTo>
                  <a:pt x="10228" y="8631"/>
                </a:lnTo>
                <a:lnTo>
                  <a:pt x="10222" y="8648"/>
                </a:lnTo>
                <a:lnTo>
                  <a:pt x="10216" y="8666"/>
                </a:lnTo>
                <a:lnTo>
                  <a:pt x="10208" y="8682"/>
                </a:lnTo>
                <a:lnTo>
                  <a:pt x="10200" y="8699"/>
                </a:lnTo>
                <a:lnTo>
                  <a:pt x="10191" y="8716"/>
                </a:lnTo>
                <a:lnTo>
                  <a:pt x="10182" y="8731"/>
                </a:lnTo>
                <a:lnTo>
                  <a:pt x="10172" y="8747"/>
                </a:lnTo>
                <a:lnTo>
                  <a:pt x="10163" y="8762"/>
                </a:lnTo>
                <a:lnTo>
                  <a:pt x="10152" y="8778"/>
                </a:lnTo>
                <a:lnTo>
                  <a:pt x="10141" y="8792"/>
                </a:lnTo>
                <a:lnTo>
                  <a:pt x="10129" y="8807"/>
                </a:lnTo>
                <a:lnTo>
                  <a:pt x="10117" y="8822"/>
                </a:lnTo>
                <a:lnTo>
                  <a:pt x="10104" y="8835"/>
                </a:lnTo>
                <a:lnTo>
                  <a:pt x="10090" y="8850"/>
                </a:lnTo>
                <a:lnTo>
                  <a:pt x="10077" y="8864"/>
                </a:lnTo>
                <a:lnTo>
                  <a:pt x="10062" y="8878"/>
                </a:lnTo>
                <a:lnTo>
                  <a:pt x="10047" y="8890"/>
                </a:lnTo>
                <a:lnTo>
                  <a:pt x="10031" y="8903"/>
                </a:lnTo>
                <a:lnTo>
                  <a:pt x="10016" y="8916"/>
                </a:lnTo>
                <a:lnTo>
                  <a:pt x="9999" y="8928"/>
                </a:lnTo>
                <a:lnTo>
                  <a:pt x="9982" y="8941"/>
                </a:lnTo>
                <a:lnTo>
                  <a:pt x="9946" y="8964"/>
                </a:lnTo>
                <a:lnTo>
                  <a:pt x="9910" y="8986"/>
                </a:lnTo>
                <a:lnTo>
                  <a:pt x="9873" y="9007"/>
                </a:lnTo>
                <a:lnTo>
                  <a:pt x="9833" y="9025"/>
                </a:lnTo>
                <a:lnTo>
                  <a:pt x="9793" y="9043"/>
                </a:lnTo>
                <a:lnTo>
                  <a:pt x="9751" y="9058"/>
                </a:lnTo>
                <a:lnTo>
                  <a:pt x="9707" y="9073"/>
                </a:lnTo>
                <a:lnTo>
                  <a:pt x="9663" y="9086"/>
                </a:lnTo>
                <a:lnTo>
                  <a:pt x="9618" y="9097"/>
                </a:lnTo>
                <a:lnTo>
                  <a:pt x="9572" y="9107"/>
                </a:lnTo>
                <a:lnTo>
                  <a:pt x="9523" y="9115"/>
                </a:lnTo>
                <a:lnTo>
                  <a:pt x="9474" y="9122"/>
                </a:lnTo>
                <a:lnTo>
                  <a:pt x="9423" y="9127"/>
                </a:lnTo>
                <a:lnTo>
                  <a:pt x="9372" y="9131"/>
                </a:lnTo>
                <a:lnTo>
                  <a:pt x="9319" y="9133"/>
                </a:lnTo>
                <a:lnTo>
                  <a:pt x="9265" y="9134"/>
                </a:lnTo>
                <a:lnTo>
                  <a:pt x="9238" y="9134"/>
                </a:lnTo>
                <a:lnTo>
                  <a:pt x="9212" y="9133"/>
                </a:lnTo>
                <a:lnTo>
                  <a:pt x="9186" y="9132"/>
                </a:lnTo>
                <a:lnTo>
                  <a:pt x="9159" y="9130"/>
                </a:lnTo>
                <a:lnTo>
                  <a:pt x="9134" y="9128"/>
                </a:lnTo>
                <a:lnTo>
                  <a:pt x="9108" y="9125"/>
                </a:lnTo>
                <a:lnTo>
                  <a:pt x="9082" y="9122"/>
                </a:lnTo>
                <a:lnTo>
                  <a:pt x="9055" y="9117"/>
                </a:lnTo>
                <a:lnTo>
                  <a:pt x="9002" y="9108"/>
                </a:lnTo>
                <a:lnTo>
                  <a:pt x="8949" y="9095"/>
                </a:lnTo>
                <a:lnTo>
                  <a:pt x="8896" y="9082"/>
                </a:lnTo>
                <a:lnTo>
                  <a:pt x="8844" y="9066"/>
                </a:lnTo>
                <a:lnTo>
                  <a:pt x="8791" y="9048"/>
                </a:lnTo>
                <a:lnTo>
                  <a:pt x="8738" y="9028"/>
                </a:lnTo>
                <a:lnTo>
                  <a:pt x="8685" y="9006"/>
                </a:lnTo>
                <a:lnTo>
                  <a:pt x="8631" y="8981"/>
                </a:lnTo>
                <a:lnTo>
                  <a:pt x="8579" y="8954"/>
                </a:lnTo>
                <a:lnTo>
                  <a:pt x="8525" y="8926"/>
                </a:lnTo>
                <a:lnTo>
                  <a:pt x="8472" y="8895"/>
                </a:lnTo>
                <a:lnTo>
                  <a:pt x="8419" y="8863"/>
                </a:lnTo>
                <a:lnTo>
                  <a:pt x="8365" y="8828"/>
                </a:lnTo>
                <a:lnTo>
                  <a:pt x="8311" y="8791"/>
                </a:lnTo>
                <a:lnTo>
                  <a:pt x="8259" y="8752"/>
                </a:lnTo>
                <a:lnTo>
                  <a:pt x="8205" y="8711"/>
                </a:lnTo>
                <a:lnTo>
                  <a:pt x="8153" y="8669"/>
                </a:lnTo>
                <a:lnTo>
                  <a:pt x="8099" y="8624"/>
                </a:lnTo>
                <a:lnTo>
                  <a:pt x="8046" y="8578"/>
                </a:lnTo>
                <a:lnTo>
                  <a:pt x="7994" y="8529"/>
                </a:lnTo>
                <a:lnTo>
                  <a:pt x="7941" y="8479"/>
                </a:lnTo>
                <a:lnTo>
                  <a:pt x="7889" y="8426"/>
                </a:lnTo>
                <a:lnTo>
                  <a:pt x="7836" y="8373"/>
                </a:lnTo>
                <a:lnTo>
                  <a:pt x="7783" y="8316"/>
                </a:lnTo>
                <a:lnTo>
                  <a:pt x="7731" y="8258"/>
                </a:lnTo>
                <a:lnTo>
                  <a:pt x="7679" y="8198"/>
                </a:lnTo>
                <a:lnTo>
                  <a:pt x="7627" y="8137"/>
                </a:lnTo>
                <a:lnTo>
                  <a:pt x="7575" y="8073"/>
                </a:lnTo>
                <a:lnTo>
                  <a:pt x="7561" y="8054"/>
                </a:lnTo>
                <a:lnTo>
                  <a:pt x="7544" y="8031"/>
                </a:lnTo>
                <a:lnTo>
                  <a:pt x="7521" y="8004"/>
                </a:lnTo>
                <a:lnTo>
                  <a:pt x="7497" y="7971"/>
                </a:lnTo>
                <a:lnTo>
                  <a:pt x="7440" y="7899"/>
                </a:lnTo>
                <a:lnTo>
                  <a:pt x="7383" y="7828"/>
                </a:lnTo>
                <a:lnTo>
                  <a:pt x="7324" y="7757"/>
                </a:lnTo>
                <a:lnTo>
                  <a:pt x="7264" y="7688"/>
                </a:lnTo>
                <a:lnTo>
                  <a:pt x="7204" y="7619"/>
                </a:lnTo>
                <a:lnTo>
                  <a:pt x="7143" y="7551"/>
                </a:lnTo>
                <a:lnTo>
                  <a:pt x="7081" y="7484"/>
                </a:lnTo>
                <a:lnTo>
                  <a:pt x="7019" y="7418"/>
                </a:lnTo>
                <a:lnTo>
                  <a:pt x="6956" y="7352"/>
                </a:lnTo>
                <a:lnTo>
                  <a:pt x="6891" y="7287"/>
                </a:lnTo>
                <a:lnTo>
                  <a:pt x="6826" y="7224"/>
                </a:lnTo>
                <a:lnTo>
                  <a:pt x="6760" y="7161"/>
                </a:lnTo>
                <a:lnTo>
                  <a:pt x="6694" y="7099"/>
                </a:lnTo>
                <a:lnTo>
                  <a:pt x="6626" y="7037"/>
                </a:lnTo>
                <a:lnTo>
                  <a:pt x="6558" y="6977"/>
                </a:lnTo>
                <a:lnTo>
                  <a:pt x="6488" y="6917"/>
                </a:lnTo>
                <a:lnTo>
                  <a:pt x="6419" y="6858"/>
                </a:lnTo>
                <a:lnTo>
                  <a:pt x="6349" y="6800"/>
                </a:lnTo>
                <a:lnTo>
                  <a:pt x="6277" y="6744"/>
                </a:lnTo>
                <a:lnTo>
                  <a:pt x="6204" y="6687"/>
                </a:lnTo>
                <a:lnTo>
                  <a:pt x="6131" y="6631"/>
                </a:lnTo>
                <a:lnTo>
                  <a:pt x="6057" y="6576"/>
                </a:lnTo>
                <a:lnTo>
                  <a:pt x="5982" y="6523"/>
                </a:lnTo>
                <a:lnTo>
                  <a:pt x="5907" y="6470"/>
                </a:lnTo>
                <a:lnTo>
                  <a:pt x="5831" y="6417"/>
                </a:lnTo>
                <a:lnTo>
                  <a:pt x="5753" y="6366"/>
                </a:lnTo>
                <a:lnTo>
                  <a:pt x="5675" y="6315"/>
                </a:lnTo>
                <a:lnTo>
                  <a:pt x="5596" y="6266"/>
                </a:lnTo>
                <a:lnTo>
                  <a:pt x="5516" y="6217"/>
                </a:lnTo>
                <a:lnTo>
                  <a:pt x="5436" y="6168"/>
                </a:lnTo>
                <a:lnTo>
                  <a:pt x="5355" y="6121"/>
                </a:lnTo>
                <a:lnTo>
                  <a:pt x="5272" y="6075"/>
                </a:lnTo>
                <a:lnTo>
                  <a:pt x="5273" y="6148"/>
                </a:lnTo>
                <a:lnTo>
                  <a:pt x="5274" y="6222"/>
                </a:lnTo>
                <a:lnTo>
                  <a:pt x="5277" y="6297"/>
                </a:lnTo>
                <a:lnTo>
                  <a:pt x="5280" y="6370"/>
                </a:lnTo>
                <a:lnTo>
                  <a:pt x="5283" y="6445"/>
                </a:lnTo>
                <a:lnTo>
                  <a:pt x="5288" y="6520"/>
                </a:lnTo>
                <a:lnTo>
                  <a:pt x="5293" y="6595"/>
                </a:lnTo>
                <a:lnTo>
                  <a:pt x="5300" y="6671"/>
                </a:lnTo>
                <a:lnTo>
                  <a:pt x="5306" y="6747"/>
                </a:lnTo>
                <a:lnTo>
                  <a:pt x="5314" y="6822"/>
                </a:lnTo>
                <a:lnTo>
                  <a:pt x="5323" y="6899"/>
                </a:lnTo>
                <a:lnTo>
                  <a:pt x="5332" y="6976"/>
                </a:lnTo>
                <a:lnTo>
                  <a:pt x="5343" y="7053"/>
                </a:lnTo>
                <a:lnTo>
                  <a:pt x="5354" y="7131"/>
                </a:lnTo>
                <a:lnTo>
                  <a:pt x="5366" y="7208"/>
                </a:lnTo>
                <a:lnTo>
                  <a:pt x="5380" y="7286"/>
                </a:lnTo>
                <a:lnTo>
                  <a:pt x="5393" y="7364"/>
                </a:lnTo>
                <a:lnTo>
                  <a:pt x="5407" y="7443"/>
                </a:lnTo>
                <a:lnTo>
                  <a:pt x="5423" y="7522"/>
                </a:lnTo>
                <a:lnTo>
                  <a:pt x="5439" y="7601"/>
                </a:lnTo>
                <a:lnTo>
                  <a:pt x="5456" y="7681"/>
                </a:lnTo>
                <a:lnTo>
                  <a:pt x="5473" y="7761"/>
                </a:lnTo>
                <a:lnTo>
                  <a:pt x="5492" y="7841"/>
                </a:lnTo>
                <a:lnTo>
                  <a:pt x="5512" y="7920"/>
                </a:lnTo>
                <a:lnTo>
                  <a:pt x="5532" y="8001"/>
                </a:lnTo>
                <a:lnTo>
                  <a:pt x="5553" y="8082"/>
                </a:lnTo>
                <a:lnTo>
                  <a:pt x="5575" y="8163"/>
                </a:lnTo>
                <a:lnTo>
                  <a:pt x="5598" y="8245"/>
                </a:lnTo>
                <a:lnTo>
                  <a:pt x="5622" y="8327"/>
                </a:lnTo>
                <a:lnTo>
                  <a:pt x="5646" y="8410"/>
                </a:lnTo>
                <a:lnTo>
                  <a:pt x="5671" y="8493"/>
                </a:lnTo>
                <a:lnTo>
                  <a:pt x="5697" y="8576"/>
                </a:lnTo>
                <a:lnTo>
                  <a:pt x="5749" y="8738"/>
                </a:lnTo>
                <a:lnTo>
                  <a:pt x="5797" y="8893"/>
                </a:lnTo>
                <a:lnTo>
                  <a:pt x="5843" y="9043"/>
                </a:lnTo>
                <a:lnTo>
                  <a:pt x="5884" y="9184"/>
                </a:lnTo>
                <a:lnTo>
                  <a:pt x="5921" y="9318"/>
                </a:lnTo>
                <a:lnTo>
                  <a:pt x="5957" y="9445"/>
                </a:lnTo>
                <a:lnTo>
                  <a:pt x="5988" y="9565"/>
                </a:lnTo>
                <a:lnTo>
                  <a:pt x="6016" y="9679"/>
                </a:lnTo>
                <a:lnTo>
                  <a:pt x="6041" y="9785"/>
                </a:lnTo>
                <a:lnTo>
                  <a:pt x="6062" y="9884"/>
                </a:lnTo>
                <a:lnTo>
                  <a:pt x="6080" y="9976"/>
                </a:lnTo>
                <a:lnTo>
                  <a:pt x="6095" y="10061"/>
                </a:lnTo>
                <a:lnTo>
                  <a:pt x="6101" y="10101"/>
                </a:lnTo>
                <a:lnTo>
                  <a:pt x="6107" y="10139"/>
                </a:lnTo>
                <a:lnTo>
                  <a:pt x="6112" y="10175"/>
                </a:lnTo>
                <a:lnTo>
                  <a:pt x="6115" y="10209"/>
                </a:lnTo>
                <a:lnTo>
                  <a:pt x="6118" y="10242"/>
                </a:lnTo>
                <a:lnTo>
                  <a:pt x="6120" y="10273"/>
                </a:lnTo>
                <a:lnTo>
                  <a:pt x="6121" y="10302"/>
                </a:lnTo>
                <a:lnTo>
                  <a:pt x="6121" y="10329"/>
                </a:lnTo>
                <a:lnTo>
                  <a:pt x="6121" y="10364"/>
                </a:lnTo>
                <a:lnTo>
                  <a:pt x="6120" y="10397"/>
                </a:lnTo>
                <a:lnTo>
                  <a:pt x="6119" y="10431"/>
                </a:lnTo>
                <a:lnTo>
                  <a:pt x="6117" y="10465"/>
                </a:lnTo>
                <a:lnTo>
                  <a:pt x="6114" y="10498"/>
                </a:lnTo>
                <a:lnTo>
                  <a:pt x="6111" y="10531"/>
                </a:lnTo>
                <a:lnTo>
                  <a:pt x="6107" y="10563"/>
                </a:lnTo>
                <a:lnTo>
                  <a:pt x="6101" y="10596"/>
                </a:lnTo>
                <a:lnTo>
                  <a:pt x="6096" y="10628"/>
                </a:lnTo>
                <a:lnTo>
                  <a:pt x="6090" y="10659"/>
                </a:lnTo>
                <a:lnTo>
                  <a:pt x="6083" y="10691"/>
                </a:lnTo>
                <a:lnTo>
                  <a:pt x="6076" y="10722"/>
                </a:lnTo>
                <a:lnTo>
                  <a:pt x="6069" y="10753"/>
                </a:lnTo>
                <a:lnTo>
                  <a:pt x="6060" y="10783"/>
                </a:lnTo>
                <a:lnTo>
                  <a:pt x="6051" y="10814"/>
                </a:lnTo>
                <a:lnTo>
                  <a:pt x="6041" y="10843"/>
                </a:lnTo>
                <a:lnTo>
                  <a:pt x="6031" y="10873"/>
                </a:lnTo>
                <a:lnTo>
                  <a:pt x="6019" y="10902"/>
                </a:lnTo>
                <a:lnTo>
                  <a:pt x="6008" y="10932"/>
                </a:lnTo>
                <a:lnTo>
                  <a:pt x="5996" y="10960"/>
                </a:lnTo>
                <a:lnTo>
                  <a:pt x="5982" y="10988"/>
                </a:lnTo>
                <a:lnTo>
                  <a:pt x="5970" y="11017"/>
                </a:lnTo>
                <a:lnTo>
                  <a:pt x="5955" y="11045"/>
                </a:lnTo>
                <a:lnTo>
                  <a:pt x="5940" y="11073"/>
                </a:lnTo>
                <a:lnTo>
                  <a:pt x="5925" y="11100"/>
                </a:lnTo>
                <a:lnTo>
                  <a:pt x="5909" y="11126"/>
                </a:lnTo>
                <a:lnTo>
                  <a:pt x="5892" y="11154"/>
                </a:lnTo>
                <a:lnTo>
                  <a:pt x="5875" y="11180"/>
                </a:lnTo>
                <a:lnTo>
                  <a:pt x="5857" y="11206"/>
                </a:lnTo>
                <a:lnTo>
                  <a:pt x="5838" y="11231"/>
                </a:lnTo>
                <a:lnTo>
                  <a:pt x="5819" y="11258"/>
                </a:lnTo>
                <a:lnTo>
                  <a:pt x="5799" y="11283"/>
                </a:lnTo>
                <a:lnTo>
                  <a:pt x="5779" y="11307"/>
                </a:lnTo>
                <a:lnTo>
                  <a:pt x="5759" y="11331"/>
                </a:lnTo>
                <a:lnTo>
                  <a:pt x="5738" y="11354"/>
                </a:lnTo>
                <a:lnTo>
                  <a:pt x="5718" y="11376"/>
                </a:lnTo>
                <a:lnTo>
                  <a:pt x="5698" y="11398"/>
                </a:lnTo>
                <a:lnTo>
                  <a:pt x="5677" y="11419"/>
                </a:lnTo>
                <a:lnTo>
                  <a:pt x="5657" y="11439"/>
                </a:lnTo>
                <a:lnTo>
                  <a:pt x="5637" y="11457"/>
                </a:lnTo>
                <a:lnTo>
                  <a:pt x="5616" y="11475"/>
                </a:lnTo>
                <a:lnTo>
                  <a:pt x="5596" y="11493"/>
                </a:lnTo>
                <a:lnTo>
                  <a:pt x="5575" y="11510"/>
                </a:lnTo>
                <a:lnTo>
                  <a:pt x="5555" y="11526"/>
                </a:lnTo>
                <a:lnTo>
                  <a:pt x="5534" y="11542"/>
                </a:lnTo>
                <a:lnTo>
                  <a:pt x="5514" y="11556"/>
                </a:lnTo>
                <a:lnTo>
                  <a:pt x="5493" y="11570"/>
                </a:lnTo>
                <a:lnTo>
                  <a:pt x="5473" y="11583"/>
                </a:lnTo>
                <a:lnTo>
                  <a:pt x="5452" y="11595"/>
                </a:lnTo>
                <a:lnTo>
                  <a:pt x="5431" y="11606"/>
                </a:lnTo>
                <a:lnTo>
                  <a:pt x="5411" y="11616"/>
                </a:lnTo>
                <a:lnTo>
                  <a:pt x="5390" y="11627"/>
                </a:lnTo>
                <a:lnTo>
                  <a:pt x="5369" y="11635"/>
                </a:lnTo>
                <a:lnTo>
                  <a:pt x="5348" y="11644"/>
                </a:lnTo>
                <a:lnTo>
                  <a:pt x="5327" y="11651"/>
                </a:lnTo>
                <a:lnTo>
                  <a:pt x="5307" y="11658"/>
                </a:lnTo>
                <a:lnTo>
                  <a:pt x="5286" y="11664"/>
                </a:lnTo>
                <a:lnTo>
                  <a:pt x="5265" y="11669"/>
                </a:lnTo>
                <a:lnTo>
                  <a:pt x="5244" y="11673"/>
                </a:lnTo>
                <a:lnTo>
                  <a:pt x="5223" y="11676"/>
                </a:lnTo>
                <a:lnTo>
                  <a:pt x="5202" y="11679"/>
                </a:lnTo>
                <a:lnTo>
                  <a:pt x="5181" y="11682"/>
                </a:lnTo>
                <a:lnTo>
                  <a:pt x="5160" y="11683"/>
                </a:lnTo>
                <a:lnTo>
                  <a:pt x="5139" y="11683"/>
                </a:lnTo>
                <a:lnTo>
                  <a:pt x="5117" y="11683"/>
                </a:lnTo>
                <a:lnTo>
                  <a:pt x="5095" y="11682"/>
                </a:lnTo>
                <a:lnTo>
                  <a:pt x="5073" y="11679"/>
                </a:lnTo>
                <a:lnTo>
                  <a:pt x="5050" y="11676"/>
                </a:lnTo>
                <a:lnTo>
                  <a:pt x="5028" y="11673"/>
                </a:lnTo>
                <a:lnTo>
                  <a:pt x="5006" y="11669"/>
                </a:lnTo>
                <a:lnTo>
                  <a:pt x="4985" y="11664"/>
                </a:lnTo>
                <a:lnTo>
                  <a:pt x="4963" y="11657"/>
                </a:lnTo>
                <a:lnTo>
                  <a:pt x="4942" y="11650"/>
                </a:lnTo>
                <a:lnTo>
                  <a:pt x="4920" y="11643"/>
                </a:lnTo>
                <a:lnTo>
                  <a:pt x="4899" y="11634"/>
                </a:lnTo>
                <a:lnTo>
                  <a:pt x="4877" y="11625"/>
                </a:lnTo>
                <a:lnTo>
                  <a:pt x="4856" y="11615"/>
                </a:lnTo>
                <a:lnTo>
                  <a:pt x="4835" y="11604"/>
                </a:lnTo>
                <a:lnTo>
                  <a:pt x="4813" y="11592"/>
                </a:lnTo>
                <a:lnTo>
                  <a:pt x="4792" y="11579"/>
                </a:lnTo>
                <a:lnTo>
                  <a:pt x="4771" y="11567"/>
                </a:lnTo>
                <a:lnTo>
                  <a:pt x="4750" y="11552"/>
                </a:lnTo>
                <a:lnTo>
                  <a:pt x="4729" y="11537"/>
                </a:lnTo>
                <a:lnTo>
                  <a:pt x="4707" y="11522"/>
                </a:lnTo>
                <a:lnTo>
                  <a:pt x="4686" y="11505"/>
                </a:lnTo>
                <a:lnTo>
                  <a:pt x="4666" y="11488"/>
                </a:lnTo>
                <a:lnTo>
                  <a:pt x="4645" y="11470"/>
                </a:lnTo>
                <a:lnTo>
                  <a:pt x="4624" y="11451"/>
                </a:lnTo>
                <a:lnTo>
                  <a:pt x="4604" y="11431"/>
                </a:lnTo>
                <a:lnTo>
                  <a:pt x="4583" y="11410"/>
                </a:lnTo>
                <a:lnTo>
                  <a:pt x="4563" y="11389"/>
                </a:lnTo>
                <a:lnTo>
                  <a:pt x="4542" y="11367"/>
                </a:lnTo>
                <a:lnTo>
                  <a:pt x="4522" y="11344"/>
                </a:lnTo>
                <a:lnTo>
                  <a:pt x="4502" y="11320"/>
                </a:lnTo>
                <a:lnTo>
                  <a:pt x="4481" y="11294"/>
                </a:lnTo>
                <a:lnTo>
                  <a:pt x="4461" y="11269"/>
                </a:lnTo>
                <a:lnTo>
                  <a:pt x="4441" y="11244"/>
                </a:lnTo>
                <a:lnTo>
                  <a:pt x="4422" y="11218"/>
                </a:lnTo>
                <a:lnTo>
                  <a:pt x="4403" y="11190"/>
                </a:lnTo>
                <a:lnTo>
                  <a:pt x="4386" y="11164"/>
                </a:lnTo>
                <a:lnTo>
                  <a:pt x="4369" y="11137"/>
                </a:lnTo>
                <a:lnTo>
                  <a:pt x="4352" y="11108"/>
                </a:lnTo>
                <a:lnTo>
                  <a:pt x="4336" y="11080"/>
                </a:lnTo>
                <a:lnTo>
                  <a:pt x="4320" y="11052"/>
                </a:lnTo>
                <a:lnTo>
                  <a:pt x="4306" y="11023"/>
                </a:lnTo>
                <a:lnTo>
                  <a:pt x="4292" y="10994"/>
                </a:lnTo>
                <a:lnTo>
                  <a:pt x="4278" y="10964"/>
                </a:lnTo>
                <a:lnTo>
                  <a:pt x="4265" y="10935"/>
                </a:lnTo>
                <a:lnTo>
                  <a:pt x="4253" y="10904"/>
                </a:lnTo>
                <a:lnTo>
                  <a:pt x="4241" y="10874"/>
                </a:lnTo>
                <a:lnTo>
                  <a:pt x="4230" y="10842"/>
                </a:lnTo>
                <a:lnTo>
                  <a:pt x="4219" y="10811"/>
                </a:lnTo>
                <a:lnTo>
                  <a:pt x="4210" y="10779"/>
                </a:lnTo>
                <a:lnTo>
                  <a:pt x="4200" y="10746"/>
                </a:lnTo>
                <a:lnTo>
                  <a:pt x="4192" y="10714"/>
                </a:lnTo>
                <a:lnTo>
                  <a:pt x="4185" y="10681"/>
                </a:lnTo>
                <a:lnTo>
                  <a:pt x="4177" y="10649"/>
                </a:lnTo>
                <a:lnTo>
                  <a:pt x="4171" y="10615"/>
                </a:lnTo>
                <a:lnTo>
                  <a:pt x="4165" y="10580"/>
                </a:lnTo>
                <a:lnTo>
                  <a:pt x="4159" y="10547"/>
                </a:lnTo>
                <a:lnTo>
                  <a:pt x="4154" y="10512"/>
                </a:lnTo>
                <a:lnTo>
                  <a:pt x="4151" y="10477"/>
                </a:lnTo>
                <a:lnTo>
                  <a:pt x="4147" y="10441"/>
                </a:lnTo>
                <a:lnTo>
                  <a:pt x="4145" y="10406"/>
                </a:lnTo>
                <a:lnTo>
                  <a:pt x="4142" y="10370"/>
                </a:lnTo>
                <a:lnTo>
                  <a:pt x="4140" y="10333"/>
                </a:lnTo>
                <a:lnTo>
                  <a:pt x="4139" y="10296"/>
                </a:lnTo>
                <a:lnTo>
                  <a:pt x="4139" y="10260"/>
                </a:lnTo>
                <a:lnTo>
                  <a:pt x="4139" y="10236"/>
                </a:lnTo>
                <a:lnTo>
                  <a:pt x="4140" y="10212"/>
                </a:lnTo>
                <a:lnTo>
                  <a:pt x="4143" y="10186"/>
                </a:lnTo>
                <a:lnTo>
                  <a:pt x="4146" y="10158"/>
                </a:lnTo>
                <a:lnTo>
                  <a:pt x="4150" y="10127"/>
                </a:lnTo>
                <a:lnTo>
                  <a:pt x="4154" y="10095"/>
                </a:lnTo>
                <a:lnTo>
                  <a:pt x="4159" y="10061"/>
                </a:lnTo>
                <a:lnTo>
                  <a:pt x="4166" y="10025"/>
                </a:lnTo>
                <a:lnTo>
                  <a:pt x="4180" y="9947"/>
                </a:lnTo>
                <a:lnTo>
                  <a:pt x="4199" y="9862"/>
                </a:lnTo>
                <a:lnTo>
                  <a:pt x="4220" y="9768"/>
                </a:lnTo>
                <a:lnTo>
                  <a:pt x="4246" y="9667"/>
                </a:lnTo>
                <a:lnTo>
                  <a:pt x="4274" y="9559"/>
                </a:lnTo>
                <a:lnTo>
                  <a:pt x="4306" y="9443"/>
                </a:lnTo>
                <a:lnTo>
                  <a:pt x="4341" y="9319"/>
                </a:lnTo>
                <a:lnTo>
                  <a:pt x="4379" y="9188"/>
                </a:lnTo>
                <a:lnTo>
                  <a:pt x="4421" y="9049"/>
                </a:lnTo>
                <a:lnTo>
                  <a:pt x="4467" y="8903"/>
                </a:lnTo>
                <a:lnTo>
                  <a:pt x="4515" y="8748"/>
                </a:lnTo>
                <a:lnTo>
                  <a:pt x="4567" y="8586"/>
                </a:lnTo>
                <a:lnTo>
                  <a:pt x="4593" y="8503"/>
                </a:lnTo>
                <a:lnTo>
                  <a:pt x="4618" y="8421"/>
                </a:lnTo>
                <a:lnTo>
                  <a:pt x="4643" y="8339"/>
                </a:lnTo>
                <a:lnTo>
                  <a:pt x="4668" y="8257"/>
                </a:lnTo>
                <a:lnTo>
                  <a:pt x="4691" y="8175"/>
                </a:lnTo>
                <a:lnTo>
                  <a:pt x="4713" y="8094"/>
                </a:lnTo>
                <a:lnTo>
                  <a:pt x="4734" y="8013"/>
                </a:lnTo>
                <a:lnTo>
                  <a:pt x="4755" y="7932"/>
                </a:lnTo>
                <a:lnTo>
                  <a:pt x="4775" y="7851"/>
                </a:lnTo>
                <a:lnTo>
                  <a:pt x="4794" y="7771"/>
                </a:lnTo>
                <a:lnTo>
                  <a:pt x="4812" y="7691"/>
                </a:lnTo>
                <a:lnTo>
                  <a:pt x="4828" y="7611"/>
                </a:lnTo>
                <a:lnTo>
                  <a:pt x="4845" y="7532"/>
                </a:lnTo>
                <a:lnTo>
                  <a:pt x="4860" y="7452"/>
                </a:lnTo>
                <a:lnTo>
                  <a:pt x="4875" y="7374"/>
                </a:lnTo>
                <a:lnTo>
                  <a:pt x="4889" y="7296"/>
                </a:lnTo>
                <a:lnTo>
                  <a:pt x="4902" y="7217"/>
                </a:lnTo>
                <a:lnTo>
                  <a:pt x="4914" y="7139"/>
                </a:lnTo>
                <a:lnTo>
                  <a:pt x="4925" y="7061"/>
                </a:lnTo>
                <a:lnTo>
                  <a:pt x="4936" y="6983"/>
                </a:lnTo>
                <a:lnTo>
                  <a:pt x="4945" y="6907"/>
                </a:lnTo>
                <a:lnTo>
                  <a:pt x="4955" y="6829"/>
                </a:lnTo>
                <a:lnTo>
                  <a:pt x="4962" y="6753"/>
                </a:lnTo>
                <a:lnTo>
                  <a:pt x="4969" y="6676"/>
                </a:lnTo>
                <a:lnTo>
                  <a:pt x="4976" y="6600"/>
                </a:lnTo>
                <a:lnTo>
                  <a:pt x="4981" y="6524"/>
                </a:lnTo>
                <a:lnTo>
                  <a:pt x="4985" y="6449"/>
                </a:lnTo>
                <a:lnTo>
                  <a:pt x="4989" y="6373"/>
                </a:lnTo>
                <a:lnTo>
                  <a:pt x="4993" y="6299"/>
                </a:lnTo>
                <a:lnTo>
                  <a:pt x="4995" y="6224"/>
                </a:lnTo>
                <a:lnTo>
                  <a:pt x="4996" y="6149"/>
                </a:lnTo>
                <a:lnTo>
                  <a:pt x="4996" y="6075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9" name="AutoShape 11"/>
          <p:cNvSpPr>
            <a:spLocks noChangeArrowheads="1"/>
          </p:cNvSpPr>
          <p:nvPr userDrawn="1"/>
        </p:nvSpPr>
        <p:spPr bwMode="auto">
          <a:xfrm>
            <a:off x="877888" y="331788"/>
            <a:ext cx="7467600" cy="685800"/>
          </a:xfrm>
          <a:prstGeom prst="roundRect">
            <a:avLst>
              <a:gd name="adj" fmla="val 16667"/>
            </a:avLst>
          </a:prstGeom>
          <a:solidFill>
            <a:srgbClr val="8DEB9D"/>
          </a:solidFill>
          <a:ln w="9525">
            <a:solidFill>
              <a:srgbClr val="8DEB9D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Text Box 14"/>
          <p:cNvSpPr txBox="1">
            <a:spLocks noChangeArrowheads="1"/>
          </p:cNvSpPr>
          <p:nvPr userDrawn="1"/>
        </p:nvSpPr>
        <p:spPr bwMode="auto">
          <a:xfrm>
            <a:off x="5638800" y="6613525"/>
            <a:ext cx="30146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solidFill>
                  <a:schemeClr val="folHlink"/>
                </a:solidFill>
              </a:rPr>
              <a:t>Thiết kế bởi: Đào Quang Trung – Chu Thanh Thảo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../trang_chu.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slide" Target="slide5.xm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5"/>
          <p:cNvSpPr>
            <a:spLocks/>
          </p:cNvSpPr>
          <p:nvPr/>
        </p:nvSpPr>
        <p:spPr bwMode="auto">
          <a:xfrm>
            <a:off x="7424738" y="3984625"/>
            <a:ext cx="9525" cy="1588"/>
          </a:xfrm>
          <a:custGeom>
            <a:avLst/>
            <a:gdLst>
              <a:gd name="T0" fmla="*/ 0 w 6"/>
              <a:gd name="T1" fmla="*/ 0 h 1588"/>
              <a:gd name="T2" fmla="*/ 0 w 6"/>
              <a:gd name="T3" fmla="*/ 0 h 1588"/>
              <a:gd name="T4" fmla="*/ 2147483647 w 6"/>
              <a:gd name="T5" fmla="*/ 0 h 1588"/>
              <a:gd name="T6" fmla="*/ 0 w 6"/>
              <a:gd name="T7" fmla="*/ 0 h 1588"/>
              <a:gd name="T8" fmla="*/ 0 60000 65536"/>
              <a:gd name="T9" fmla="*/ 0 60000 65536"/>
              <a:gd name="T10" fmla="*/ 0 60000 65536"/>
              <a:gd name="T11" fmla="*/ 0 60000 65536"/>
              <a:gd name="T12" fmla="*/ 0 w 6"/>
              <a:gd name="T13" fmla="*/ 0 h 1588"/>
              <a:gd name="T14" fmla="*/ 6 w 6"/>
              <a:gd name="T15" fmla="*/ 1588 h 1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" h="1588">
                <a:moveTo>
                  <a:pt x="0" y="0"/>
                </a:moveTo>
                <a:lnTo>
                  <a:pt x="0" y="0"/>
                </a:ln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solidFill>
            <a:srgbClr val="8DEB9D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EF4A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52" name="Group 7"/>
          <p:cNvGrpSpPr>
            <a:grpSpLocks/>
          </p:cNvGrpSpPr>
          <p:nvPr/>
        </p:nvGrpSpPr>
        <p:grpSpPr bwMode="auto">
          <a:xfrm>
            <a:off x="228600" y="838200"/>
            <a:ext cx="8915400" cy="5249863"/>
            <a:chOff x="144" y="3168"/>
            <a:chExt cx="5616" cy="3307"/>
          </a:xfrm>
        </p:grpSpPr>
        <p:sp>
          <p:nvSpPr>
            <p:cNvPr id="2057" name="Freeform 4"/>
            <p:cNvSpPr>
              <a:spLocks/>
            </p:cNvSpPr>
            <p:nvPr/>
          </p:nvSpPr>
          <p:spPr bwMode="auto">
            <a:xfrm>
              <a:off x="144" y="3168"/>
              <a:ext cx="4536" cy="2802"/>
            </a:xfrm>
            <a:custGeom>
              <a:avLst/>
              <a:gdLst>
                <a:gd name="T0" fmla="*/ 0 w 1684"/>
                <a:gd name="T1" fmla="*/ 11716 h 1158"/>
                <a:gd name="T2" fmla="*/ 81 w 1684"/>
                <a:gd name="T3" fmla="*/ 12183 h 1158"/>
                <a:gd name="T4" fmla="*/ 253 w 1684"/>
                <a:gd name="T5" fmla="*/ 12624 h 1158"/>
                <a:gd name="T6" fmla="*/ 531 w 1684"/>
                <a:gd name="T7" fmla="*/ 13003 h 1158"/>
                <a:gd name="T8" fmla="*/ 921 w 1684"/>
                <a:gd name="T9" fmla="*/ 13362 h 1158"/>
                <a:gd name="T10" fmla="*/ 1371 w 1684"/>
                <a:gd name="T11" fmla="*/ 13630 h 1158"/>
                <a:gd name="T12" fmla="*/ 1880 w 1684"/>
                <a:gd name="T13" fmla="*/ 13841 h 1158"/>
                <a:gd name="T14" fmla="*/ 2459 w 1684"/>
                <a:gd name="T15" fmla="*/ 13969 h 1158"/>
                <a:gd name="T16" fmla="*/ 3068 w 1684"/>
                <a:gd name="T17" fmla="*/ 14022 h 1158"/>
                <a:gd name="T18" fmla="*/ 29842 w 1684"/>
                <a:gd name="T19" fmla="*/ 16405 h 1158"/>
                <a:gd name="T20" fmla="*/ 30464 w 1684"/>
                <a:gd name="T21" fmla="*/ 16364 h 1158"/>
                <a:gd name="T22" fmla="*/ 31054 w 1684"/>
                <a:gd name="T23" fmla="*/ 16224 h 1158"/>
                <a:gd name="T24" fmla="*/ 31561 w 1684"/>
                <a:gd name="T25" fmla="*/ 16006 h 1158"/>
                <a:gd name="T26" fmla="*/ 32011 w 1684"/>
                <a:gd name="T27" fmla="*/ 15738 h 1158"/>
                <a:gd name="T28" fmla="*/ 32404 w 1684"/>
                <a:gd name="T29" fmla="*/ 15399 h 1158"/>
                <a:gd name="T30" fmla="*/ 32679 w 1684"/>
                <a:gd name="T31" fmla="*/ 15000 h 1158"/>
                <a:gd name="T32" fmla="*/ 32854 w 1684"/>
                <a:gd name="T33" fmla="*/ 14562 h 1158"/>
                <a:gd name="T34" fmla="*/ 32910 w 1684"/>
                <a:gd name="T35" fmla="*/ 14109 h 1158"/>
                <a:gd name="T36" fmla="*/ 32170 w 1684"/>
                <a:gd name="T37" fmla="*/ 2284 h 1158"/>
                <a:gd name="T38" fmla="*/ 32113 w 1684"/>
                <a:gd name="T39" fmla="*/ 1827 h 1158"/>
                <a:gd name="T40" fmla="*/ 31916 w 1684"/>
                <a:gd name="T41" fmla="*/ 1406 h 1158"/>
                <a:gd name="T42" fmla="*/ 31663 w 1684"/>
                <a:gd name="T43" fmla="*/ 1019 h 1158"/>
                <a:gd name="T44" fmla="*/ 31270 w 1684"/>
                <a:gd name="T45" fmla="*/ 668 h 1158"/>
                <a:gd name="T46" fmla="*/ 30820 w 1684"/>
                <a:gd name="T47" fmla="*/ 399 h 1158"/>
                <a:gd name="T48" fmla="*/ 30314 w 1684"/>
                <a:gd name="T49" fmla="*/ 181 h 1158"/>
                <a:gd name="T50" fmla="*/ 29726 w 1684"/>
                <a:gd name="T51" fmla="*/ 58 h 1158"/>
                <a:gd name="T52" fmla="*/ 29102 w 1684"/>
                <a:gd name="T53" fmla="*/ 0 h 1158"/>
                <a:gd name="T54" fmla="*/ 4062 w 1684"/>
                <a:gd name="T55" fmla="*/ 368 h 1158"/>
                <a:gd name="T56" fmla="*/ 3461 w 1684"/>
                <a:gd name="T57" fmla="*/ 409 h 1158"/>
                <a:gd name="T58" fmla="*/ 2874 w 1684"/>
                <a:gd name="T59" fmla="*/ 540 h 1158"/>
                <a:gd name="T60" fmla="*/ 2343 w 1684"/>
                <a:gd name="T61" fmla="*/ 750 h 1158"/>
                <a:gd name="T62" fmla="*/ 1894 w 1684"/>
                <a:gd name="T63" fmla="*/ 1036 h 1158"/>
                <a:gd name="T64" fmla="*/ 1525 w 1684"/>
                <a:gd name="T65" fmla="*/ 1377 h 1158"/>
                <a:gd name="T66" fmla="*/ 1247 w 1684"/>
                <a:gd name="T67" fmla="*/ 1769 h 1158"/>
                <a:gd name="T68" fmla="*/ 1075 w 1684"/>
                <a:gd name="T69" fmla="*/ 2195 h 1158"/>
                <a:gd name="T70" fmla="*/ 994 w 1684"/>
                <a:gd name="T71" fmla="*/ 2647 h 1158"/>
                <a:gd name="T72" fmla="*/ 0 w 1684"/>
                <a:gd name="T73" fmla="*/ 11716 h 115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684"/>
                <a:gd name="T112" fmla="*/ 0 h 1158"/>
                <a:gd name="T113" fmla="*/ 1684 w 1684"/>
                <a:gd name="T114" fmla="*/ 1158 h 115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684" h="1158">
                  <a:moveTo>
                    <a:pt x="0" y="827"/>
                  </a:moveTo>
                  <a:lnTo>
                    <a:pt x="4" y="860"/>
                  </a:lnTo>
                  <a:lnTo>
                    <a:pt x="13" y="891"/>
                  </a:lnTo>
                  <a:lnTo>
                    <a:pt x="27" y="918"/>
                  </a:lnTo>
                  <a:lnTo>
                    <a:pt x="47" y="943"/>
                  </a:lnTo>
                  <a:lnTo>
                    <a:pt x="70" y="962"/>
                  </a:lnTo>
                  <a:lnTo>
                    <a:pt x="96" y="977"/>
                  </a:lnTo>
                  <a:lnTo>
                    <a:pt x="126" y="986"/>
                  </a:lnTo>
                  <a:lnTo>
                    <a:pt x="157" y="990"/>
                  </a:lnTo>
                  <a:lnTo>
                    <a:pt x="1527" y="1158"/>
                  </a:lnTo>
                  <a:lnTo>
                    <a:pt x="1559" y="1155"/>
                  </a:lnTo>
                  <a:lnTo>
                    <a:pt x="1589" y="1145"/>
                  </a:lnTo>
                  <a:lnTo>
                    <a:pt x="1615" y="1130"/>
                  </a:lnTo>
                  <a:lnTo>
                    <a:pt x="1638" y="1111"/>
                  </a:lnTo>
                  <a:lnTo>
                    <a:pt x="1658" y="1087"/>
                  </a:lnTo>
                  <a:lnTo>
                    <a:pt x="1672" y="1059"/>
                  </a:lnTo>
                  <a:lnTo>
                    <a:pt x="1681" y="1028"/>
                  </a:lnTo>
                  <a:lnTo>
                    <a:pt x="1684" y="996"/>
                  </a:lnTo>
                  <a:lnTo>
                    <a:pt x="1646" y="161"/>
                  </a:lnTo>
                  <a:lnTo>
                    <a:pt x="1643" y="129"/>
                  </a:lnTo>
                  <a:lnTo>
                    <a:pt x="1633" y="99"/>
                  </a:lnTo>
                  <a:lnTo>
                    <a:pt x="1620" y="72"/>
                  </a:lnTo>
                  <a:lnTo>
                    <a:pt x="1600" y="47"/>
                  </a:lnTo>
                  <a:lnTo>
                    <a:pt x="1577" y="28"/>
                  </a:lnTo>
                  <a:lnTo>
                    <a:pt x="1551" y="13"/>
                  </a:lnTo>
                  <a:lnTo>
                    <a:pt x="1521" y="4"/>
                  </a:lnTo>
                  <a:lnTo>
                    <a:pt x="1489" y="0"/>
                  </a:lnTo>
                  <a:lnTo>
                    <a:pt x="208" y="26"/>
                  </a:lnTo>
                  <a:lnTo>
                    <a:pt x="177" y="29"/>
                  </a:lnTo>
                  <a:lnTo>
                    <a:pt x="147" y="38"/>
                  </a:lnTo>
                  <a:lnTo>
                    <a:pt x="120" y="53"/>
                  </a:lnTo>
                  <a:lnTo>
                    <a:pt x="97" y="73"/>
                  </a:lnTo>
                  <a:lnTo>
                    <a:pt x="78" y="97"/>
                  </a:lnTo>
                  <a:lnTo>
                    <a:pt x="64" y="125"/>
                  </a:lnTo>
                  <a:lnTo>
                    <a:pt x="55" y="155"/>
                  </a:lnTo>
                  <a:lnTo>
                    <a:pt x="51" y="187"/>
                  </a:lnTo>
                  <a:lnTo>
                    <a:pt x="0" y="827"/>
                  </a:lnTo>
                  <a:close/>
                </a:path>
              </a:pathLst>
            </a:custGeom>
            <a:solidFill>
              <a:srgbClr val="8DEB9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8" name="Freeform 6"/>
            <p:cNvSpPr>
              <a:spLocks/>
            </p:cNvSpPr>
            <p:nvPr/>
          </p:nvSpPr>
          <p:spPr bwMode="auto">
            <a:xfrm rot="2880264">
              <a:off x="3928" y="4642"/>
              <a:ext cx="1714" cy="1951"/>
            </a:xfrm>
            <a:custGeom>
              <a:avLst/>
              <a:gdLst>
                <a:gd name="T0" fmla="*/ 16 w 10262"/>
                <a:gd name="T1" fmla="*/ 33 h 11683"/>
                <a:gd name="T2" fmla="*/ 11 w 10262"/>
                <a:gd name="T3" fmla="*/ 39 h 11683"/>
                <a:gd name="T4" fmla="*/ 6 w 10262"/>
                <a:gd name="T5" fmla="*/ 42 h 11683"/>
                <a:gd name="T6" fmla="*/ 1 w 10262"/>
                <a:gd name="T7" fmla="*/ 42 h 11683"/>
                <a:gd name="T8" fmla="*/ 0 w 10262"/>
                <a:gd name="T9" fmla="*/ 40 h 11683"/>
                <a:gd name="T10" fmla="*/ 0 w 10262"/>
                <a:gd name="T11" fmla="*/ 37 h 11683"/>
                <a:gd name="T12" fmla="*/ 2 w 10262"/>
                <a:gd name="T13" fmla="*/ 35 h 11683"/>
                <a:gd name="T14" fmla="*/ 5 w 10262"/>
                <a:gd name="T15" fmla="*/ 33 h 11683"/>
                <a:gd name="T16" fmla="*/ 12 w 10262"/>
                <a:gd name="T17" fmla="*/ 31 h 11683"/>
                <a:gd name="T18" fmla="*/ 21 w 10262"/>
                <a:gd name="T19" fmla="*/ 28 h 11683"/>
                <a:gd name="T20" fmla="*/ 15 w 10262"/>
                <a:gd name="T21" fmla="*/ 24 h 11683"/>
                <a:gd name="T22" fmla="*/ 6 w 10262"/>
                <a:gd name="T23" fmla="*/ 22 h 11683"/>
                <a:gd name="T24" fmla="*/ 2 w 10262"/>
                <a:gd name="T25" fmla="*/ 20 h 11683"/>
                <a:gd name="T26" fmla="*/ 1 w 10262"/>
                <a:gd name="T27" fmla="*/ 17 h 11683"/>
                <a:gd name="T28" fmla="*/ 0 w 10262"/>
                <a:gd name="T29" fmla="*/ 15 h 11683"/>
                <a:gd name="T30" fmla="*/ 1 w 10262"/>
                <a:gd name="T31" fmla="*/ 13 h 11683"/>
                <a:gd name="T32" fmla="*/ 5 w 10262"/>
                <a:gd name="T33" fmla="*/ 12 h 11683"/>
                <a:gd name="T34" fmla="*/ 10 w 10262"/>
                <a:gd name="T35" fmla="*/ 14 h 11683"/>
                <a:gd name="T36" fmla="*/ 16 w 10262"/>
                <a:gd name="T37" fmla="*/ 20 h 11683"/>
                <a:gd name="T38" fmla="*/ 23 w 10262"/>
                <a:gd name="T39" fmla="*/ 25 h 11683"/>
                <a:gd name="T40" fmla="*/ 22 w 10262"/>
                <a:gd name="T41" fmla="*/ 18 h 11683"/>
                <a:gd name="T42" fmla="*/ 20 w 10262"/>
                <a:gd name="T43" fmla="*/ 7 h 11683"/>
                <a:gd name="T44" fmla="*/ 20 w 10262"/>
                <a:gd name="T45" fmla="*/ 4 h 11683"/>
                <a:gd name="T46" fmla="*/ 22 w 10262"/>
                <a:gd name="T47" fmla="*/ 1 h 11683"/>
                <a:gd name="T48" fmla="*/ 24 w 10262"/>
                <a:gd name="T49" fmla="*/ 0 h 11683"/>
                <a:gd name="T50" fmla="*/ 26 w 10262"/>
                <a:gd name="T51" fmla="*/ 1 h 11683"/>
                <a:gd name="T52" fmla="*/ 28 w 10262"/>
                <a:gd name="T53" fmla="*/ 3 h 11683"/>
                <a:gd name="T54" fmla="*/ 29 w 10262"/>
                <a:gd name="T55" fmla="*/ 6 h 11683"/>
                <a:gd name="T56" fmla="*/ 26 w 10262"/>
                <a:gd name="T57" fmla="*/ 15 h 11683"/>
                <a:gd name="T58" fmla="*/ 25 w 10262"/>
                <a:gd name="T59" fmla="*/ 23 h 11683"/>
                <a:gd name="T60" fmla="*/ 29 w 10262"/>
                <a:gd name="T61" fmla="*/ 23 h 11683"/>
                <a:gd name="T62" fmla="*/ 36 w 10262"/>
                <a:gd name="T63" fmla="*/ 16 h 11683"/>
                <a:gd name="T64" fmla="*/ 42 w 10262"/>
                <a:gd name="T65" fmla="*/ 12 h 11683"/>
                <a:gd name="T66" fmla="*/ 46 w 10262"/>
                <a:gd name="T67" fmla="*/ 12 h 11683"/>
                <a:gd name="T68" fmla="*/ 47 w 10262"/>
                <a:gd name="T69" fmla="*/ 14 h 11683"/>
                <a:gd name="T70" fmla="*/ 48 w 10262"/>
                <a:gd name="T71" fmla="*/ 16 h 11683"/>
                <a:gd name="T72" fmla="*/ 46 w 10262"/>
                <a:gd name="T73" fmla="*/ 19 h 11683"/>
                <a:gd name="T74" fmla="*/ 43 w 10262"/>
                <a:gd name="T75" fmla="*/ 21 h 11683"/>
                <a:gd name="T76" fmla="*/ 39 w 10262"/>
                <a:gd name="T77" fmla="*/ 22 h 11683"/>
                <a:gd name="T78" fmla="*/ 29 w 10262"/>
                <a:gd name="T79" fmla="*/ 25 h 11683"/>
                <a:gd name="T80" fmla="*/ 30 w 10262"/>
                <a:gd name="T81" fmla="*/ 29 h 11683"/>
                <a:gd name="T82" fmla="*/ 40 w 10262"/>
                <a:gd name="T83" fmla="*/ 32 h 11683"/>
                <a:gd name="T84" fmla="*/ 44 w 10262"/>
                <a:gd name="T85" fmla="*/ 33 h 11683"/>
                <a:gd name="T86" fmla="*/ 47 w 10262"/>
                <a:gd name="T87" fmla="*/ 36 h 11683"/>
                <a:gd name="T88" fmla="*/ 48 w 10262"/>
                <a:gd name="T89" fmla="*/ 39 h 11683"/>
                <a:gd name="T90" fmla="*/ 47 w 10262"/>
                <a:gd name="T91" fmla="*/ 41 h 11683"/>
                <a:gd name="T92" fmla="*/ 45 w 10262"/>
                <a:gd name="T93" fmla="*/ 42 h 11683"/>
                <a:gd name="T94" fmla="*/ 41 w 10262"/>
                <a:gd name="T95" fmla="*/ 42 h 11683"/>
                <a:gd name="T96" fmla="*/ 35 w 10262"/>
                <a:gd name="T97" fmla="*/ 38 h 11683"/>
                <a:gd name="T98" fmla="*/ 30 w 10262"/>
                <a:gd name="T99" fmla="*/ 32 h 11683"/>
                <a:gd name="T100" fmla="*/ 25 w 10262"/>
                <a:gd name="T101" fmla="*/ 31 h 11683"/>
                <a:gd name="T102" fmla="*/ 26 w 10262"/>
                <a:gd name="T103" fmla="*/ 39 h 11683"/>
                <a:gd name="T104" fmla="*/ 29 w 10262"/>
                <a:gd name="T105" fmla="*/ 48 h 11683"/>
                <a:gd name="T106" fmla="*/ 28 w 10262"/>
                <a:gd name="T107" fmla="*/ 51 h 11683"/>
                <a:gd name="T108" fmla="*/ 26 w 10262"/>
                <a:gd name="T109" fmla="*/ 54 h 11683"/>
                <a:gd name="T110" fmla="*/ 24 w 10262"/>
                <a:gd name="T111" fmla="*/ 54 h 11683"/>
                <a:gd name="T112" fmla="*/ 22 w 10262"/>
                <a:gd name="T113" fmla="*/ 53 h 11683"/>
                <a:gd name="T114" fmla="*/ 20 w 10262"/>
                <a:gd name="T115" fmla="*/ 51 h 11683"/>
                <a:gd name="T116" fmla="*/ 19 w 10262"/>
                <a:gd name="T117" fmla="*/ 47 h 11683"/>
                <a:gd name="T118" fmla="*/ 22 w 10262"/>
                <a:gd name="T119" fmla="*/ 38 h 11683"/>
                <a:gd name="T120" fmla="*/ 23 w 10262"/>
                <a:gd name="T121" fmla="*/ 30 h 1168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0262"/>
                <a:gd name="T184" fmla="*/ 0 h 11683"/>
                <a:gd name="T185" fmla="*/ 10262 w 10262"/>
                <a:gd name="T186" fmla="*/ 11683 h 11683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0262" h="11683">
                  <a:moveTo>
                    <a:pt x="4996" y="6075"/>
                  </a:moveTo>
                  <a:lnTo>
                    <a:pt x="4924" y="6112"/>
                  </a:lnTo>
                  <a:lnTo>
                    <a:pt x="4852" y="6152"/>
                  </a:lnTo>
                  <a:lnTo>
                    <a:pt x="4780" y="6192"/>
                  </a:lnTo>
                  <a:lnTo>
                    <a:pt x="4709" y="6234"/>
                  </a:lnTo>
                  <a:lnTo>
                    <a:pt x="4637" y="6278"/>
                  </a:lnTo>
                  <a:lnTo>
                    <a:pt x="4567" y="6322"/>
                  </a:lnTo>
                  <a:lnTo>
                    <a:pt x="4496" y="6368"/>
                  </a:lnTo>
                  <a:lnTo>
                    <a:pt x="4425" y="6415"/>
                  </a:lnTo>
                  <a:lnTo>
                    <a:pt x="4354" y="6464"/>
                  </a:lnTo>
                  <a:lnTo>
                    <a:pt x="4285" y="6513"/>
                  </a:lnTo>
                  <a:lnTo>
                    <a:pt x="4214" y="6565"/>
                  </a:lnTo>
                  <a:lnTo>
                    <a:pt x="4145" y="6617"/>
                  </a:lnTo>
                  <a:lnTo>
                    <a:pt x="4075" y="6671"/>
                  </a:lnTo>
                  <a:lnTo>
                    <a:pt x="4006" y="6727"/>
                  </a:lnTo>
                  <a:lnTo>
                    <a:pt x="3936" y="6782"/>
                  </a:lnTo>
                  <a:lnTo>
                    <a:pt x="3868" y="6840"/>
                  </a:lnTo>
                  <a:lnTo>
                    <a:pt x="3799" y="6900"/>
                  </a:lnTo>
                  <a:lnTo>
                    <a:pt x="3730" y="6960"/>
                  </a:lnTo>
                  <a:lnTo>
                    <a:pt x="3662" y="7022"/>
                  </a:lnTo>
                  <a:lnTo>
                    <a:pt x="3593" y="7085"/>
                  </a:lnTo>
                  <a:lnTo>
                    <a:pt x="3526" y="7150"/>
                  </a:lnTo>
                  <a:lnTo>
                    <a:pt x="3459" y="7216"/>
                  </a:lnTo>
                  <a:lnTo>
                    <a:pt x="3390" y="7283"/>
                  </a:lnTo>
                  <a:lnTo>
                    <a:pt x="3324" y="7351"/>
                  </a:lnTo>
                  <a:lnTo>
                    <a:pt x="3257" y="7421"/>
                  </a:lnTo>
                  <a:lnTo>
                    <a:pt x="3190" y="7492"/>
                  </a:lnTo>
                  <a:lnTo>
                    <a:pt x="3123" y="7565"/>
                  </a:lnTo>
                  <a:lnTo>
                    <a:pt x="3057" y="7639"/>
                  </a:lnTo>
                  <a:lnTo>
                    <a:pt x="2991" y="7713"/>
                  </a:lnTo>
                  <a:lnTo>
                    <a:pt x="2924" y="7790"/>
                  </a:lnTo>
                  <a:lnTo>
                    <a:pt x="2859" y="7868"/>
                  </a:lnTo>
                  <a:lnTo>
                    <a:pt x="2793" y="7947"/>
                  </a:lnTo>
                  <a:lnTo>
                    <a:pt x="2757" y="7989"/>
                  </a:lnTo>
                  <a:lnTo>
                    <a:pt x="2724" y="8028"/>
                  </a:lnTo>
                  <a:lnTo>
                    <a:pt x="2692" y="8065"/>
                  </a:lnTo>
                  <a:lnTo>
                    <a:pt x="2664" y="8098"/>
                  </a:lnTo>
                  <a:lnTo>
                    <a:pt x="2636" y="8129"/>
                  </a:lnTo>
                  <a:lnTo>
                    <a:pt x="2613" y="8157"/>
                  </a:lnTo>
                  <a:lnTo>
                    <a:pt x="2592" y="8182"/>
                  </a:lnTo>
                  <a:lnTo>
                    <a:pt x="2573" y="8204"/>
                  </a:lnTo>
                  <a:lnTo>
                    <a:pt x="2526" y="8259"/>
                  </a:lnTo>
                  <a:lnTo>
                    <a:pt x="2477" y="8313"/>
                  </a:lnTo>
                  <a:lnTo>
                    <a:pt x="2430" y="8363"/>
                  </a:lnTo>
                  <a:lnTo>
                    <a:pt x="2381" y="8414"/>
                  </a:lnTo>
                  <a:lnTo>
                    <a:pt x="2332" y="8461"/>
                  </a:lnTo>
                  <a:lnTo>
                    <a:pt x="2283" y="8507"/>
                  </a:lnTo>
                  <a:lnTo>
                    <a:pt x="2233" y="8553"/>
                  </a:lnTo>
                  <a:lnTo>
                    <a:pt x="2184" y="8596"/>
                  </a:lnTo>
                  <a:lnTo>
                    <a:pt x="2133" y="8637"/>
                  </a:lnTo>
                  <a:lnTo>
                    <a:pt x="2083" y="8677"/>
                  </a:lnTo>
                  <a:lnTo>
                    <a:pt x="2031" y="8716"/>
                  </a:lnTo>
                  <a:lnTo>
                    <a:pt x="1980" y="8751"/>
                  </a:lnTo>
                  <a:lnTo>
                    <a:pt x="1928" y="8787"/>
                  </a:lnTo>
                  <a:lnTo>
                    <a:pt x="1876" y="8820"/>
                  </a:lnTo>
                  <a:lnTo>
                    <a:pt x="1823" y="8851"/>
                  </a:lnTo>
                  <a:lnTo>
                    <a:pt x="1769" y="8882"/>
                  </a:lnTo>
                  <a:lnTo>
                    <a:pt x="1717" y="8910"/>
                  </a:lnTo>
                  <a:lnTo>
                    <a:pt x="1664" y="8937"/>
                  </a:lnTo>
                  <a:lnTo>
                    <a:pt x="1611" y="8963"/>
                  </a:lnTo>
                  <a:lnTo>
                    <a:pt x="1557" y="8986"/>
                  </a:lnTo>
                  <a:lnTo>
                    <a:pt x="1504" y="9007"/>
                  </a:lnTo>
                  <a:lnTo>
                    <a:pt x="1451" y="9026"/>
                  </a:lnTo>
                  <a:lnTo>
                    <a:pt x="1397" y="9044"/>
                  </a:lnTo>
                  <a:lnTo>
                    <a:pt x="1343" y="9059"/>
                  </a:lnTo>
                  <a:lnTo>
                    <a:pt x="1290" y="9073"/>
                  </a:lnTo>
                  <a:lnTo>
                    <a:pt x="1236" y="9085"/>
                  </a:lnTo>
                  <a:lnTo>
                    <a:pt x="1182" y="9095"/>
                  </a:lnTo>
                  <a:lnTo>
                    <a:pt x="1129" y="9104"/>
                  </a:lnTo>
                  <a:lnTo>
                    <a:pt x="1074" y="9110"/>
                  </a:lnTo>
                  <a:lnTo>
                    <a:pt x="1020" y="9114"/>
                  </a:lnTo>
                  <a:lnTo>
                    <a:pt x="967" y="9117"/>
                  </a:lnTo>
                  <a:lnTo>
                    <a:pt x="913" y="9118"/>
                  </a:lnTo>
                  <a:lnTo>
                    <a:pt x="866" y="9117"/>
                  </a:lnTo>
                  <a:lnTo>
                    <a:pt x="819" y="9115"/>
                  </a:lnTo>
                  <a:lnTo>
                    <a:pt x="774" y="9111"/>
                  </a:lnTo>
                  <a:lnTo>
                    <a:pt x="730" y="9106"/>
                  </a:lnTo>
                  <a:lnTo>
                    <a:pt x="687" y="9098"/>
                  </a:lnTo>
                  <a:lnTo>
                    <a:pt x="645" y="9090"/>
                  </a:lnTo>
                  <a:lnTo>
                    <a:pt x="603" y="9079"/>
                  </a:lnTo>
                  <a:lnTo>
                    <a:pt x="563" y="9067"/>
                  </a:lnTo>
                  <a:lnTo>
                    <a:pt x="523" y="9054"/>
                  </a:lnTo>
                  <a:lnTo>
                    <a:pt x="484" y="9038"/>
                  </a:lnTo>
                  <a:lnTo>
                    <a:pt x="445" y="9022"/>
                  </a:lnTo>
                  <a:lnTo>
                    <a:pt x="408" y="9004"/>
                  </a:lnTo>
                  <a:lnTo>
                    <a:pt x="371" y="8984"/>
                  </a:lnTo>
                  <a:lnTo>
                    <a:pt x="337" y="8962"/>
                  </a:lnTo>
                  <a:lnTo>
                    <a:pt x="302" y="8939"/>
                  </a:lnTo>
                  <a:lnTo>
                    <a:pt x="268" y="8913"/>
                  </a:lnTo>
                  <a:lnTo>
                    <a:pt x="236" y="8888"/>
                  </a:lnTo>
                  <a:lnTo>
                    <a:pt x="205" y="8861"/>
                  </a:lnTo>
                  <a:lnTo>
                    <a:pt x="190" y="8847"/>
                  </a:lnTo>
                  <a:lnTo>
                    <a:pt x="177" y="8833"/>
                  </a:lnTo>
                  <a:lnTo>
                    <a:pt x="163" y="8819"/>
                  </a:lnTo>
                  <a:lnTo>
                    <a:pt x="150" y="8805"/>
                  </a:lnTo>
                  <a:lnTo>
                    <a:pt x="138" y="8790"/>
                  </a:lnTo>
                  <a:lnTo>
                    <a:pt x="126" y="8776"/>
                  </a:lnTo>
                  <a:lnTo>
                    <a:pt x="115" y="8760"/>
                  </a:lnTo>
                  <a:lnTo>
                    <a:pt x="104" y="8745"/>
                  </a:lnTo>
                  <a:lnTo>
                    <a:pt x="94" y="8729"/>
                  </a:lnTo>
                  <a:lnTo>
                    <a:pt x="84" y="8713"/>
                  </a:lnTo>
                  <a:lnTo>
                    <a:pt x="75" y="8698"/>
                  </a:lnTo>
                  <a:lnTo>
                    <a:pt x="66" y="8682"/>
                  </a:lnTo>
                  <a:lnTo>
                    <a:pt x="58" y="8665"/>
                  </a:lnTo>
                  <a:lnTo>
                    <a:pt x="50" y="8649"/>
                  </a:lnTo>
                  <a:lnTo>
                    <a:pt x="43" y="8632"/>
                  </a:lnTo>
                  <a:lnTo>
                    <a:pt x="37" y="8616"/>
                  </a:lnTo>
                  <a:lnTo>
                    <a:pt x="31" y="8599"/>
                  </a:lnTo>
                  <a:lnTo>
                    <a:pt x="25" y="8581"/>
                  </a:lnTo>
                  <a:lnTo>
                    <a:pt x="21" y="8563"/>
                  </a:lnTo>
                  <a:lnTo>
                    <a:pt x="16" y="8545"/>
                  </a:lnTo>
                  <a:lnTo>
                    <a:pt x="13" y="8527"/>
                  </a:lnTo>
                  <a:lnTo>
                    <a:pt x="8" y="8509"/>
                  </a:lnTo>
                  <a:lnTo>
                    <a:pt x="6" y="8490"/>
                  </a:lnTo>
                  <a:lnTo>
                    <a:pt x="3" y="8473"/>
                  </a:lnTo>
                  <a:lnTo>
                    <a:pt x="2" y="8454"/>
                  </a:lnTo>
                  <a:lnTo>
                    <a:pt x="0" y="8435"/>
                  </a:lnTo>
                  <a:lnTo>
                    <a:pt x="0" y="8415"/>
                  </a:lnTo>
                  <a:lnTo>
                    <a:pt x="0" y="8396"/>
                  </a:lnTo>
                  <a:lnTo>
                    <a:pt x="0" y="8364"/>
                  </a:lnTo>
                  <a:lnTo>
                    <a:pt x="1" y="8333"/>
                  </a:lnTo>
                  <a:lnTo>
                    <a:pt x="3" y="8302"/>
                  </a:lnTo>
                  <a:lnTo>
                    <a:pt x="5" y="8271"/>
                  </a:lnTo>
                  <a:lnTo>
                    <a:pt x="8" y="8240"/>
                  </a:lnTo>
                  <a:lnTo>
                    <a:pt x="13" y="8210"/>
                  </a:lnTo>
                  <a:lnTo>
                    <a:pt x="17" y="8180"/>
                  </a:lnTo>
                  <a:lnTo>
                    <a:pt x="23" y="8150"/>
                  </a:lnTo>
                  <a:lnTo>
                    <a:pt x="28" y="8120"/>
                  </a:lnTo>
                  <a:lnTo>
                    <a:pt x="36" y="8091"/>
                  </a:lnTo>
                  <a:lnTo>
                    <a:pt x="43" y="8061"/>
                  </a:lnTo>
                  <a:lnTo>
                    <a:pt x="52" y="8032"/>
                  </a:lnTo>
                  <a:lnTo>
                    <a:pt x="61" y="8002"/>
                  </a:lnTo>
                  <a:lnTo>
                    <a:pt x="70" y="7974"/>
                  </a:lnTo>
                  <a:lnTo>
                    <a:pt x="81" y="7946"/>
                  </a:lnTo>
                  <a:lnTo>
                    <a:pt x="93" y="7916"/>
                  </a:lnTo>
                  <a:lnTo>
                    <a:pt x="104" y="7889"/>
                  </a:lnTo>
                  <a:lnTo>
                    <a:pt x="117" y="7860"/>
                  </a:lnTo>
                  <a:lnTo>
                    <a:pt x="130" y="7833"/>
                  </a:lnTo>
                  <a:lnTo>
                    <a:pt x="144" y="7805"/>
                  </a:lnTo>
                  <a:lnTo>
                    <a:pt x="159" y="7777"/>
                  </a:lnTo>
                  <a:lnTo>
                    <a:pt x="175" y="7750"/>
                  </a:lnTo>
                  <a:lnTo>
                    <a:pt x="191" y="7724"/>
                  </a:lnTo>
                  <a:lnTo>
                    <a:pt x="208" y="7696"/>
                  </a:lnTo>
                  <a:lnTo>
                    <a:pt x="226" y="7670"/>
                  </a:lnTo>
                  <a:lnTo>
                    <a:pt x="244" y="7644"/>
                  </a:lnTo>
                  <a:lnTo>
                    <a:pt x="263" y="7618"/>
                  </a:lnTo>
                  <a:lnTo>
                    <a:pt x="283" y="7592"/>
                  </a:lnTo>
                  <a:lnTo>
                    <a:pt x="304" y="7566"/>
                  </a:lnTo>
                  <a:lnTo>
                    <a:pt x="325" y="7541"/>
                  </a:lnTo>
                  <a:lnTo>
                    <a:pt x="347" y="7516"/>
                  </a:lnTo>
                  <a:lnTo>
                    <a:pt x="370" y="7490"/>
                  </a:lnTo>
                  <a:lnTo>
                    <a:pt x="393" y="7465"/>
                  </a:lnTo>
                  <a:lnTo>
                    <a:pt x="417" y="7441"/>
                  </a:lnTo>
                  <a:lnTo>
                    <a:pt x="441" y="7417"/>
                  </a:lnTo>
                  <a:lnTo>
                    <a:pt x="466" y="7394"/>
                  </a:lnTo>
                  <a:lnTo>
                    <a:pt x="491" y="7370"/>
                  </a:lnTo>
                  <a:lnTo>
                    <a:pt x="517" y="7347"/>
                  </a:lnTo>
                  <a:lnTo>
                    <a:pt x="543" y="7325"/>
                  </a:lnTo>
                  <a:lnTo>
                    <a:pt x="569" y="7304"/>
                  </a:lnTo>
                  <a:lnTo>
                    <a:pt x="596" y="7283"/>
                  </a:lnTo>
                  <a:lnTo>
                    <a:pt x="624" y="7262"/>
                  </a:lnTo>
                  <a:lnTo>
                    <a:pt x="652" y="7242"/>
                  </a:lnTo>
                  <a:lnTo>
                    <a:pt x="681" y="7222"/>
                  </a:lnTo>
                  <a:lnTo>
                    <a:pt x="710" y="7203"/>
                  </a:lnTo>
                  <a:lnTo>
                    <a:pt x="740" y="7184"/>
                  </a:lnTo>
                  <a:lnTo>
                    <a:pt x="770" y="7165"/>
                  </a:lnTo>
                  <a:lnTo>
                    <a:pt x="801" y="7147"/>
                  </a:lnTo>
                  <a:lnTo>
                    <a:pt x="831" y="7131"/>
                  </a:lnTo>
                  <a:lnTo>
                    <a:pt x="863" y="7113"/>
                  </a:lnTo>
                  <a:lnTo>
                    <a:pt x="895" y="7097"/>
                  </a:lnTo>
                  <a:lnTo>
                    <a:pt x="928" y="7080"/>
                  </a:lnTo>
                  <a:lnTo>
                    <a:pt x="960" y="7065"/>
                  </a:lnTo>
                  <a:lnTo>
                    <a:pt x="994" y="7050"/>
                  </a:lnTo>
                  <a:lnTo>
                    <a:pt x="1028" y="7035"/>
                  </a:lnTo>
                  <a:lnTo>
                    <a:pt x="1061" y="7021"/>
                  </a:lnTo>
                  <a:lnTo>
                    <a:pt x="1097" y="7008"/>
                  </a:lnTo>
                  <a:lnTo>
                    <a:pt x="1132" y="6994"/>
                  </a:lnTo>
                  <a:lnTo>
                    <a:pt x="1168" y="6981"/>
                  </a:lnTo>
                  <a:lnTo>
                    <a:pt x="1203" y="6969"/>
                  </a:lnTo>
                  <a:lnTo>
                    <a:pt x="1240" y="6957"/>
                  </a:lnTo>
                  <a:lnTo>
                    <a:pt x="1278" y="6945"/>
                  </a:lnTo>
                  <a:lnTo>
                    <a:pt x="1315" y="6934"/>
                  </a:lnTo>
                  <a:lnTo>
                    <a:pt x="1354" y="6923"/>
                  </a:lnTo>
                  <a:lnTo>
                    <a:pt x="1382" y="6917"/>
                  </a:lnTo>
                  <a:lnTo>
                    <a:pt x="1417" y="6910"/>
                  </a:lnTo>
                  <a:lnTo>
                    <a:pt x="1458" y="6902"/>
                  </a:lnTo>
                  <a:lnTo>
                    <a:pt x="1506" y="6894"/>
                  </a:lnTo>
                  <a:lnTo>
                    <a:pt x="1560" y="6884"/>
                  </a:lnTo>
                  <a:lnTo>
                    <a:pt x="1621" y="6875"/>
                  </a:lnTo>
                  <a:lnTo>
                    <a:pt x="1688" y="6864"/>
                  </a:lnTo>
                  <a:lnTo>
                    <a:pt x="1762" y="6854"/>
                  </a:lnTo>
                  <a:lnTo>
                    <a:pt x="1865" y="6837"/>
                  </a:lnTo>
                  <a:lnTo>
                    <a:pt x="1968" y="6819"/>
                  </a:lnTo>
                  <a:lnTo>
                    <a:pt x="2071" y="6800"/>
                  </a:lnTo>
                  <a:lnTo>
                    <a:pt x="2173" y="6780"/>
                  </a:lnTo>
                  <a:lnTo>
                    <a:pt x="2274" y="6759"/>
                  </a:lnTo>
                  <a:lnTo>
                    <a:pt x="2376" y="6737"/>
                  </a:lnTo>
                  <a:lnTo>
                    <a:pt x="2476" y="6714"/>
                  </a:lnTo>
                  <a:lnTo>
                    <a:pt x="2577" y="6691"/>
                  </a:lnTo>
                  <a:lnTo>
                    <a:pt x="2677" y="6666"/>
                  </a:lnTo>
                  <a:lnTo>
                    <a:pt x="2776" y="6639"/>
                  </a:lnTo>
                  <a:lnTo>
                    <a:pt x="2875" y="6613"/>
                  </a:lnTo>
                  <a:lnTo>
                    <a:pt x="2974" y="6585"/>
                  </a:lnTo>
                  <a:lnTo>
                    <a:pt x="3072" y="6556"/>
                  </a:lnTo>
                  <a:lnTo>
                    <a:pt x="3170" y="6526"/>
                  </a:lnTo>
                  <a:lnTo>
                    <a:pt x="3266" y="6495"/>
                  </a:lnTo>
                  <a:lnTo>
                    <a:pt x="3363" y="6463"/>
                  </a:lnTo>
                  <a:lnTo>
                    <a:pt x="3459" y="6430"/>
                  </a:lnTo>
                  <a:lnTo>
                    <a:pt x="3555" y="6396"/>
                  </a:lnTo>
                  <a:lnTo>
                    <a:pt x="3650" y="6361"/>
                  </a:lnTo>
                  <a:lnTo>
                    <a:pt x="3745" y="6325"/>
                  </a:lnTo>
                  <a:lnTo>
                    <a:pt x="3840" y="6288"/>
                  </a:lnTo>
                  <a:lnTo>
                    <a:pt x="3933" y="6250"/>
                  </a:lnTo>
                  <a:lnTo>
                    <a:pt x="4027" y="6211"/>
                  </a:lnTo>
                  <a:lnTo>
                    <a:pt x="4119" y="6171"/>
                  </a:lnTo>
                  <a:lnTo>
                    <a:pt x="4212" y="6130"/>
                  </a:lnTo>
                  <a:lnTo>
                    <a:pt x="4304" y="6088"/>
                  </a:lnTo>
                  <a:lnTo>
                    <a:pt x="4395" y="6045"/>
                  </a:lnTo>
                  <a:lnTo>
                    <a:pt x="4487" y="6001"/>
                  </a:lnTo>
                  <a:lnTo>
                    <a:pt x="4577" y="5956"/>
                  </a:lnTo>
                  <a:lnTo>
                    <a:pt x="4666" y="5909"/>
                  </a:lnTo>
                  <a:lnTo>
                    <a:pt x="4757" y="5862"/>
                  </a:lnTo>
                  <a:lnTo>
                    <a:pt x="4845" y="5814"/>
                  </a:lnTo>
                  <a:lnTo>
                    <a:pt x="4766" y="5770"/>
                  </a:lnTo>
                  <a:lnTo>
                    <a:pt x="4686" y="5725"/>
                  </a:lnTo>
                  <a:lnTo>
                    <a:pt x="4607" y="5682"/>
                  </a:lnTo>
                  <a:lnTo>
                    <a:pt x="4524" y="5640"/>
                  </a:lnTo>
                  <a:lnTo>
                    <a:pt x="4442" y="5598"/>
                  </a:lnTo>
                  <a:lnTo>
                    <a:pt x="4359" y="5557"/>
                  </a:lnTo>
                  <a:lnTo>
                    <a:pt x="4275" y="5518"/>
                  </a:lnTo>
                  <a:lnTo>
                    <a:pt x="4190" y="5479"/>
                  </a:lnTo>
                  <a:lnTo>
                    <a:pt x="4105" y="5440"/>
                  </a:lnTo>
                  <a:lnTo>
                    <a:pt x="4018" y="5404"/>
                  </a:lnTo>
                  <a:lnTo>
                    <a:pt x="3931" y="5367"/>
                  </a:lnTo>
                  <a:lnTo>
                    <a:pt x="3843" y="5332"/>
                  </a:lnTo>
                  <a:lnTo>
                    <a:pt x="3753" y="5297"/>
                  </a:lnTo>
                  <a:lnTo>
                    <a:pt x="3664" y="5263"/>
                  </a:lnTo>
                  <a:lnTo>
                    <a:pt x="3573" y="5230"/>
                  </a:lnTo>
                  <a:lnTo>
                    <a:pt x="3482" y="5197"/>
                  </a:lnTo>
                  <a:lnTo>
                    <a:pt x="3389" y="5167"/>
                  </a:lnTo>
                  <a:lnTo>
                    <a:pt x="3296" y="5136"/>
                  </a:lnTo>
                  <a:lnTo>
                    <a:pt x="3202" y="5107"/>
                  </a:lnTo>
                  <a:lnTo>
                    <a:pt x="3107" y="5078"/>
                  </a:lnTo>
                  <a:lnTo>
                    <a:pt x="3012" y="5050"/>
                  </a:lnTo>
                  <a:lnTo>
                    <a:pt x="2915" y="5023"/>
                  </a:lnTo>
                  <a:lnTo>
                    <a:pt x="2818" y="4997"/>
                  </a:lnTo>
                  <a:lnTo>
                    <a:pt x="2719" y="4971"/>
                  </a:lnTo>
                  <a:lnTo>
                    <a:pt x="2620" y="4947"/>
                  </a:lnTo>
                  <a:lnTo>
                    <a:pt x="2520" y="4923"/>
                  </a:lnTo>
                  <a:lnTo>
                    <a:pt x="2419" y="4900"/>
                  </a:lnTo>
                  <a:lnTo>
                    <a:pt x="2319" y="4879"/>
                  </a:lnTo>
                  <a:lnTo>
                    <a:pt x="2216" y="4858"/>
                  </a:lnTo>
                  <a:lnTo>
                    <a:pt x="2113" y="4837"/>
                  </a:lnTo>
                  <a:lnTo>
                    <a:pt x="2009" y="4818"/>
                  </a:lnTo>
                  <a:lnTo>
                    <a:pt x="1904" y="4799"/>
                  </a:lnTo>
                  <a:lnTo>
                    <a:pt x="1805" y="4782"/>
                  </a:lnTo>
                  <a:lnTo>
                    <a:pt x="1716" y="4766"/>
                  </a:lnTo>
                  <a:lnTo>
                    <a:pt x="1635" y="4752"/>
                  </a:lnTo>
                  <a:lnTo>
                    <a:pt x="1561" y="4737"/>
                  </a:lnTo>
                  <a:lnTo>
                    <a:pt x="1497" y="4723"/>
                  </a:lnTo>
                  <a:lnTo>
                    <a:pt x="1440" y="4712"/>
                  </a:lnTo>
                  <a:lnTo>
                    <a:pt x="1393" y="4700"/>
                  </a:lnTo>
                  <a:lnTo>
                    <a:pt x="1354" y="4688"/>
                  </a:lnTo>
                  <a:lnTo>
                    <a:pt x="1269" y="4662"/>
                  </a:lnTo>
                  <a:lnTo>
                    <a:pt x="1186" y="4634"/>
                  </a:lnTo>
                  <a:lnTo>
                    <a:pt x="1146" y="4619"/>
                  </a:lnTo>
                  <a:lnTo>
                    <a:pt x="1107" y="4604"/>
                  </a:lnTo>
                  <a:lnTo>
                    <a:pt x="1068" y="4589"/>
                  </a:lnTo>
                  <a:lnTo>
                    <a:pt x="1030" y="4573"/>
                  </a:lnTo>
                  <a:lnTo>
                    <a:pt x="992" y="4557"/>
                  </a:lnTo>
                  <a:lnTo>
                    <a:pt x="955" y="4541"/>
                  </a:lnTo>
                  <a:lnTo>
                    <a:pt x="919" y="4525"/>
                  </a:lnTo>
                  <a:lnTo>
                    <a:pt x="885" y="4509"/>
                  </a:lnTo>
                  <a:lnTo>
                    <a:pt x="850" y="4492"/>
                  </a:lnTo>
                  <a:lnTo>
                    <a:pt x="816" y="4474"/>
                  </a:lnTo>
                  <a:lnTo>
                    <a:pt x="784" y="4457"/>
                  </a:lnTo>
                  <a:lnTo>
                    <a:pt x="751" y="4439"/>
                  </a:lnTo>
                  <a:lnTo>
                    <a:pt x="720" y="4421"/>
                  </a:lnTo>
                  <a:lnTo>
                    <a:pt x="688" y="4402"/>
                  </a:lnTo>
                  <a:lnTo>
                    <a:pt x="659" y="4383"/>
                  </a:lnTo>
                  <a:lnTo>
                    <a:pt x="629" y="4364"/>
                  </a:lnTo>
                  <a:lnTo>
                    <a:pt x="600" y="4346"/>
                  </a:lnTo>
                  <a:lnTo>
                    <a:pt x="572" y="4326"/>
                  </a:lnTo>
                  <a:lnTo>
                    <a:pt x="545" y="4306"/>
                  </a:lnTo>
                  <a:lnTo>
                    <a:pt x="518" y="4286"/>
                  </a:lnTo>
                  <a:lnTo>
                    <a:pt x="491" y="4266"/>
                  </a:lnTo>
                  <a:lnTo>
                    <a:pt x="466" y="4245"/>
                  </a:lnTo>
                  <a:lnTo>
                    <a:pt x="442" y="4224"/>
                  </a:lnTo>
                  <a:lnTo>
                    <a:pt x="419" y="4203"/>
                  </a:lnTo>
                  <a:lnTo>
                    <a:pt x="394" y="4180"/>
                  </a:lnTo>
                  <a:lnTo>
                    <a:pt x="372" y="4159"/>
                  </a:lnTo>
                  <a:lnTo>
                    <a:pt x="351" y="4136"/>
                  </a:lnTo>
                  <a:lnTo>
                    <a:pt x="330" y="4114"/>
                  </a:lnTo>
                  <a:lnTo>
                    <a:pt x="309" y="4092"/>
                  </a:lnTo>
                  <a:lnTo>
                    <a:pt x="290" y="4069"/>
                  </a:lnTo>
                  <a:lnTo>
                    <a:pt x="270" y="4045"/>
                  </a:lnTo>
                  <a:lnTo>
                    <a:pt x="252" y="4022"/>
                  </a:lnTo>
                  <a:lnTo>
                    <a:pt x="235" y="3997"/>
                  </a:lnTo>
                  <a:lnTo>
                    <a:pt x="218" y="3972"/>
                  </a:lnTo>
                  <a:lnTo>
                    <a:pt x="201" y="3948"/>
                  </a:lnTo>
                  <a:lnTo>
                    <a:pt x="185" y="3923"/>
                  </a:lnTo>
                  <a:lnTo>
                    <a:pt x="170" y="3896"/>
                  </a:lnTo>
                  <a:lnTo>
                    <a:pt x="156" y="3870"/>
                  </a:lnTo>
                  <a:lnTo>
                    <a:pt x="142" y="3844"/>
                  </a:lnTo>
                  <a:lnTo>
                    <a:pt x="128" y="3818"/>
                  </a:lnTo>
                  <a:lnTo>
                    <a:pt x="116" y="3790"/>
                  </a:lnTo>
                  <a:lnTo>
                    <a:pt x="104" y="3763"/>
                  </a:lnTo>
                  <a:lnTo>
                    <a:pt x="93" y="3734"/>
                  </a:lnTo>
                  <a:lnTo>
                    <a:pt x="82" y="3706"/>
                  </a:lnTo>
                  <a:lnTo>
                    <a:pt x="72" y="3678"/>
                  </a:lnTo>
                  <a:lnTo>
                    <a:pt x="63" y="3648"/>
                  </a:lnTo>
                  <a:lnTo>
                    <a:pt x="54" y="3619"/>
                  </a:lnTo>
                  <a:lnTo>
                    <a:pt x="46" y="3589"/>
                  </a:lnTo>
                  <a:lnTo>
                    <a:pt x="39" y="3559"/>
                  </a:lnTo>
                  <a:lnTo>
                    <a:pt x="32" y="3528"/>
                  </a:lnTo>
                  <a:lnTo>
                    <a:pt x="25" y="3498"/>
                  </a:lnTo>
                  <a:lnTo>
                    <a:pt x="20" y="3466"/>
                  </a:lnTo>
                  <a:lnTo>
                    <a:pt x="15" y="3435"/>
                  </a:lnTo>
                  <a:lnTo>
                    <a:pt x="12" y="3403"/>
                  </a:lnTo>
                  <a:lnTo>
                    <a:pt x="7" y="3371"/>
                  </a:lnTo>
                  <a:lnTo>
                    <a:pt x="4" y="3338"/>
                  </a:lnTo>
                  <a:lnTo>
                    <a:pt x="2" y="3305"/>
                  </a:lnTo>
                  <a:lnTo>
                    <a:pt x="1" y="3272"/>
                  </a:lnTo>
                  <a:lnTo>
                    <a:pt x="0" y="3238"/>
                  </a:lnTo>
                  <a:lnTo>
                    <a:pt x="0" y="3203"/>
                  </a:lnTo>
                  <a:lnTo>
                    <a:pt x="0" y="3183"/>
                  </a:lnTo>
                  <a:lnTo>
                    <a:pt x="0" y="3163"/>
                  </a:lnTo>
                  <a:lnTo>
                    <a:pt x="2" y="3144"/>
                  </a:lnTo>
                  <a:lnTo>
                    <a:pt x="3" y="3126"/>
                  </a:lnTo>
                  <a:lnTo>
                    <a:pt x="6" y="3107"/>
                  </a:lnTo>
                  <a:lnTo>
                    <a:pt x="8" y="3088"/>
                  </a:lnTo>
                  <a:lnTo>
                    <a:pt x="13" y="3069"/>
                  </a:lnTo>
                  <a:lnTo>
                    <a:pt x="16" y="3051"/>
                  </a:lnTo>
                  <a:lnTo>
                    <a:pt x="20" y="3033"/>
                  </a:lnTo>
                  <a:lnTo>
                    <a:pt x="25" y="3015"/>
                  </a:lnTo>
                  <a:lnTo>
                    <a:pt x="31" y="2997"/>
                  </a:lnTo>
                  <a:lnTo>
                    <a:pt x="37" y="2980"/>
                  </a:lnTo>
                  <a:lnTo>
                    <a:pt x="43" y="2964"/>
                  </a:lnTo>
                  <a:lnTo>
                    <a:pt x="50" y="2947"/>
                  </a:lnTo>
                  <a:lnTo>
                    <a:pt x="58" y="2930"/>
                  </a:lnTo>
                  <a:lnTo>
                    <a:pt x="65" y="2913"/>
                  </a:lnTo>
                  <a:lnTo>
                    <a:pt x="74" y="2897"/>
                  </a:lnTo>
                  <a:lnTo>
                    <a:pt x="83" y="2882"/>
                  </a:lnTo>
                  <a:lnTo>
                    <a:pt x="93" y="2867"/>
                  </a:lnTo>
                  <a:lnTo>
                    <a:pt x="103" y="2851"/>
                  </a:lnTo>
                  <a:lnTo>
                    <a:pt x="114" y="2836"/>
                  </a:lnTo>
                  <a:lnTo>
                    <a:pt x="124" y="2822"/>
                  </a:lnTo>
                  <a:lnTo>
                    <a:pt x="136" y="2807"/>
                  </a:lnTo>
                  <a:lnTo>
                    <a:pt x="148" y="2793"/>
                  </a:lnTo>
                  <a:lnTo>
                    <a:pt x="161" y="2778"/>
                  </a:lnTo>
                  <a:lnTo>
                    <a:pt x="174" y="2765"/>
                  </a:lnTo>
                  <a:lnTo>
                    <a:pt x="187" y="2751"/>
                  </a:lnTo>
                  <a:lnTo>
                    <a:pt x="201" y="2738"/>
                  </a:lnTo>
                  <a:lnTo>
                    <a:pt x="231" y="2712"/>
                  </a:lnTo>
                  <a:lnTo>
                    <a:pt x="263" y="2688"/>
                  </a:lnTo>
                  <a:lnTo>
                    <a:pt x="297" y="2665"/>
                  </a:lnTo>
                  <a:lnTo>
                    <a:pt x="331" y="2643"/>
                  </a:lnTo>
                  <a:lnTo>
                    <a:pt x="368" y="2622"/>
                  </a:lnTo>
                  <a:lnTo>
                    <a:pt x="405" y="2603"/>
                  </a:lnTo>
                  <a:lnTo>
                    <a:pt x="444" y="2586"/>
                  </a:lnTo>
                  <a:lnTo>
                    <a:pt x="484" y="2570"/>
                  </a:lnTo>
                  <a:lnTo>
                    <a:pt x="525" y="2555"/>
                  </a:lnTo>
                  <a:lnTo>
                    <a:pt x="567" y="2543"/>
                  </a:lnTo>
                  <a:lnTo>
                    <a:pt x="611" y="2531"/>
                  </a:lnTo>
                  <a:lnTo>
                    <a:pt x="655" y="2522"/>
                  </a:lnTo>
                  <a:lnTo>
                    <a:pt x="702" y="2513"/>
                  </a:lnTo>
                  <a:lnTo>
                    <a:pt x="749" y="2507"/>
                  </a:lnTo>
                  <a:lnTo>
                    <a:pt x="797" y="2502"/>
                  </a:lnTo>
                  <a:lnTo>
                    <a:pt x="847" y="2498"/>
                  </a:lnTo>
                  <a:lnTo>
                    <a:pt x="898" y="2496"/>
                  </a:lnTo>
                  <a:lnTo>
                    <a:pt x="951" y="2494"/>
                  </a:lnTo>
                  <a:lnTo>
                    <a:pt x="1005" y="2496"/>
                  </a:lnTo>
                  <a:lnTo>
                    <a:pt x="1058" y="2498"/>
                  </a:lnTo>
                  <a:lnTo>
                    <a:pt x="1112" y="2503"/>
                  </a:lnTo>
                  <a:lnTo>
                    <a:pt x="1166" y="2509"/>
                  </a:lnTo>
                  <a:lnTo>
                    <a:pt x="1218" y="2517"/>
                  </a:lnTo>
                  <a:lnTo>
                    <a:pt x="1272" y="2526"/>
                  </a:lnTo>
                  <a:lnTo>
                    <a:pt x="1324" y="2538"/>
                  </a:lnTo>
                  <a:lnTo>
                    <a:pt x="1376" y="2551"/>
                  </a:lnTo>
                  <a:lnTo>
                    <a:pt x="1429" y="2566"/>
                  </a:lnTo>
                  <a:lnTo>
                    <a:pt x="1480" y="2584"/>
                  </a:lnTo>
                  <a:lnTo>
                    <a:pt x="1532" y="2602"/>
                  </a:lnTo>
                  <a:lnTo>
                    <a:pt x="1583" y="2623"/>
                  </a:lnTo>
                  <a:lnTo>
                    <a:pt x="1634" y="2645"/>
                  </a:lnTo>
                  <a:lnTo>
                    <a:pt x="1685" y="2669"/>
                  </a:lnTo>
                  <a:lnTo>
                    <a:pt x="1736" y="2695"/>
                  </a:lnTo>
                  <a:lnTo>
                    <a:pt x="1786" y="2723"/>
                  </a:lnTo>
                  <a:lnTo>
                    <a:pt x="1837" y="2752"/>
                  </a:lnTo>
                  <a:lnTo>
                    <a:pt x="1886" y="2784"/>
                  </a:lnTo>
                  <a:lnTo>
                    <a:pt x="1937" y="2817"/>
                  </a:lnTo>
                  <a:lnTo>
                    <a:pt x="1987" y="2853"/>
                  </a:lnTo>
                  <a:lnTo>
                    <a:pt x="2038" y="2890"/>
                  </a:lnTo>
                  <a:lnTo>
                    <a:pt x="2087" y="2930"/>
                  </a:lnTo>
                  <a:lnTo>
                    <a:pt x="2138" y="2971"/>
                  </a:lnTo>
                  <a:lnTo>
                    <a:pt x="2188" y="3014"/>
                  </a:lnTo>
                  <a:lnTo>
                    <a:pt x="2238" y="3059"/>
                  </a:lnTo>
                  <a:lnTo>
                    <a:pt x="2288" y="3107"/>
                  </a:lnTo>
                  <a:lnTo>
                    <a:pt x="2337" y="3156"/>
                  </a:lnTo>
                  <a:lnTo>
                    <a:pt x="2388" y="3207"/>
                  </a:lnTo>
                  <a:lnTo>
                    <a:pt x="2438" y="3260"/>
                  </a:lnTo>
                  <a:lnTo>
                    <a:pt x="2489" y="3315"/>
                  </a:lnTo>
                  <a:lnTo>
                    <a:pt x="2538" y="3373"/>
                  </a:lnTo>
                  <a:lnTo>
                    <a:pt x="2589" y="3432"/>
                  </a:lnTo>
                  <a:lnTo>
                    <a:pt x="2611" y="3459"/>
                  </a:lnTo>
                  <a:lnTo>
                    <a:pt x="2639" y="3494"/>
                  </a:lnTo>
                  <a:lnTo>
                    <a:pt x="2674" y="3537"/>
                  </a:lnTo>
                  <a:lnTo>
                    <a:pt x="2715" y="3587"/>
                  </a:lnTo>
                  <a:lnTo>
                    <a:pt x="2774" y="3662"/>
                  </a:lnTo>
                  <a:lnTo>
                    <a:pt x="2834" y="3734"/>
                  </a:lnTo>
                  <a:lnTo>
                    <a:pt x="2894" y="3807"/>
                  </a:lnTo>
                  <a:lnTo>
                    <a:pt x="2956" y="3879"/>
                  </a:lnTo>
                  <a:lnTo>
                    <a:pt x="3018" y="3949"/>
                  </a:lnTo>
                  <a:lnTo>
                    <a:pt x="3080" y="4020"/>
                  </a:lnTo>
                  <a:lnTo>
                    <a:pt x="3144" y="4088"/>
                  </a:lnTo>
                  <a:lnTo>
                    <a:pt x="3208" y="4156"/>
                  </a:lnTo>
                  <a:lnTo>
                    <a:pt x="3274" y="4224"/>
                  </a:lnTo>
                  <a:lnTo>
                    <a:pt x="3340" y="4291"/>
                  </a:lnTo>
                  <a:lnTo>
                    <a:pt x="3406" y="4356"/>
                  </a:lnTo>
                  <a:lnTo>
                    <a:pt x="3475" y="4421"/>
                  </a:lnTo>
                  <a:lnTo>
                    <a:pt x="3543" y="4485"/>
                  </a:lnTo>
                  <a:lnTo>
                    <a:pt x="3612" y="4549"/>
                  </a:lnTo>
                  <a:lnTo>
                    <a:pt x="3682" y="4612"/>
                  </a:lnTo>
                  <a:lnTo>
                    <a:pt x="3753" y="4674"/>
                  </a:lnTo>
                  <a:lnTo>
                    <a:pt x="3825" y="4735"/>
                  </a:lnTo>
                  <a:lnTo>
                    <a:pt x="3897" y="4795"/>
                  </a:lnTo>
                  <a:lnTo>
                    <a:pt x="3970" y="4855"/>
                  </a:lnTo>
                  <a:lnTo>
                    <a:pt x="4045" y="4912"/>
                  </a:lnTo>
                  <a:lnTo>
                    <a:pt x="4119" y="4970"/>
                  </a:lnTo>
                  <a:lnTo>
                    <a:pt x="4195" y="5028"/>
                  </a:lnTo>
                  <a:lnTo>
                    <a:pt x="4272" y="5084"/>
                  </a:lnTo>
                  <a:lnTo>
                    <a:pt x="4349" y="5140"/>
                  </a:lnTo>
                  <a:lnTo>
                    <a:pt x="4427" y="5194"/>
                  </a:lnTo>
                  <a:lnTo>
                    <a:pt x="4506" y="5248"/>
                  </a:lnTo>
                  <a:lnTo>
                    <a:pt x="4585" y="5301"/>
                  </a:lnTo>
                  <a:lnTo>
                    <a:pt x="4666" y="5353"/>
                  </a:lnTo>
                  <a:lnTo>
                    <a:pt x="4747" y="5405"/>
                  </a:lnTo>
                  <a:lnTo>
                    <a:pt x="4830" y="5455"/>
                  </a:lnTo>
                  <a:lnTo>
                    <a:pt x="4913" y="5505"/>
                  </a:lnTo>
                  <a:lnTo>
                    <a:pt x="4996" y="5554"/>
                  </a:lnTo>
                  <a:lnTo>
                    <a:pt x="4996" y="5444"/>
                  </a:lnTo>
                  <a:lnTo>
                    <a:pt x="4996" y="5375"/>
                  </a:lnTo>
                  <a:lnTo>
                    <a:pt x="4995" y="5306"/>
                  </a:lnTo>
                  <a:lnTo>
                    <a:pt x="4993" y="5235"/>
                  </a:lnTo>
                  <a:lnTo>
                    <a:pt x="4989" y="5166"/>
                  </a:lnTo>
                  <a:lnTo>
                    <a:pt x="4986" y="5095"/>
                  </a:lnTo>
                  <a:lnTo>
                    <a:pt x="4982" y="5025"/>
                  </a:lnTo>
                  <a:lnTo>
                    <a:pt x="4977" y="4953"/>
                  </a:lnTo>
                  <a:lnTo>
                    <a:pt x="4970" y="4882"/>
                  </a:lnTo>
                  <a:lnTo>
                    <a:pt x="4963" y="4809"/>
                  </a:lnTo>
                  <a:lnTo>
                    <a:pt x="4956" y="4738"/>
                  </a:lnTo>
                  <a:lnTo>
                    <a:pt x="4947" y="4665"/>
                  </a:lnTo>
                  <a:lnTo>
                    <a:pt x="4938" y="4592"/>
                  </a:lnTo>
                  <a:lnTo>
                    <a:pt x="4928" y="4518"/>
                  </a:lnTo>
                  <a:lnTo>
                    <a:pt x="4917" y="4444"/>
                  </a:lnTo>
                  <a:lnTo>
                    <a:pt x="4905" y="4371"/>
                  </a:lnTo>
                  <a:lnTo>
                    <a:pt x="4893" y="4296"/>
                  </a:lnTo>
                  <a:lnTo>
                    <a:pt x="4880" y="4221"/>
                  </a:lnTo>
                  <a:lnTo>
                    <a:pt x="4865" y="4146"/>
                  </a:lnTo>
                  <a:lnTo>
                    <a:pt x="4851" y="4070"/>
                  </a:lnTo>
                  <a:lnTo>
                    <a:pt x="4835" y="3994"/>
                  </a:lnTo>
                  <a:lnTo>
                    <a:pt x="4818" y="3917"/>
                  </a:lnTo>
                  <a:lnTo>
                    <a:pt x="4801" y="3841"/>
                  </a:lnTo>
                  <a:lnTo>
                    <a:pt x="4783" y="3764"/>
                  </a:lnTo>
                  <a:lnTo>
                    <a:pt x="4764" y="3686"/>
                  </a:lnTo>
                  <a:lnTo>
                    <a:pt x="4744" y="3608"/>
                  </a:lnTo>
                  <a:lnTo>
                    <a:pt x="4723" y="3530"/>
                  </a:lnTo>
                  <a:lnTo>
                    <a:pt x="4702" y="3452"/>
                  </a:lnTo>
                  <a:lnTo>
                    <a:pt x="4680" y="3373"/>
                  </a:lnTo>
                  <a:lnTo>
                    <a:pt x="4657" y="3294"/>
                  </a:lnTo>
                  <a:lnTo>
                    <a:pt x="4633" y="3214"/>
                  </a:lnTo>
                  <a:lnTo>
                    <a:pt x="4608" y="3134"/>
                  </a:lnTo>
                  <a:lnTo>
                    <a:pt x="4582" y="3053"/>
                  </a:lnTo>
                  <a:lnTo>
                    <a:pt x="4533" y="2895"/>
                  </a:lnTo>
                  <a:lnTo>
                    <a:pt x="4486" y="2743"/>
                  </a:lnTo>
                  <a:lnTo>
                    <a:pt x="4442" y="2598"/>
                  </a:lnTo>
                  <a:lnTo>
                    <a:pt x="4402" y="2460"/>
                  </a:lnTo>
                  <a:lnTo>
                    <a:pt x="4365" y="2327"/>
                  </a:lnTo>
                  <a:lnTo>
                    <a:pt x="4331" y="2202"/>
                  </a:lnTo>
                  <a:lnTo>
                    <a:pt x="4300" y="2083"/>
                  </a:lnTo>
                  <a:lnTo>
                    <a:pt x="4273" y="1971"/>
                  </a:lnTo>
                  <a:lnTo>
                    <a:pt x="4249" y="1864"/>
                  </a:lnTo>
                  <a:lnTo>
                    <a:pt x="4228" y="1766"/>
                  </a:lnTo>
                  <a:lnTo>
                    <a:pt x="4210" y="1672"/>
                  </a:lnTo>
                  <a:lnTo>
                    <a:pt x="4195" y="1586"/>
                  </a:lnTo>
                  <a:lnTo>
                    <a:pt x="4189" y="1545"/>
                  </a:lnTo>
                  <a:lnTo>
                    <a:pt x="4184" y="1506"/>
                  </a:lnTo>
                  <a:lnTo>
                    <a:pt x="4179" y="1468"/>
                  </a:lnTo>
                  <a:lnTo>
                    <a:pt x="4175" y="1432"/>
                  </a:lnTo>
                  <a:lnTo>
                    <a:pt x="4172" y="1399"/>
                  </a:lnTo>
                  <a:lnTo>
                    <a:pt x="4170" y="1365"/>
                  </a:lnTo>
                  <a:lnTo>
                    <a:pt x="4169" y="1334"/>
                  </a:lnTo>
                  <a:lnTo>
                    <a:pt x="4169" y="1305"/>
                  </a:lnTo>
                  <a:lnTo>
                    <a:pt x="4169" y="1272"/>
                  </a:lnTo>
                  <a:lnTo>
                    <a:pt x="4170" y="1240"/>
                  </a:lnTo>
                  <a:lnTo>
                    <a:pt x="4172" y="1208"/>
                  </a:lnTo>
                  <a:lnTo>
                    <a:pt x="4174" y="1177"/>
                  </a:lnTo>
                  <a:lnTo>
                    <a:pt x="4176" y="1145"/>
                  </a:lnTo>
                  <a:lnTo>
                    <a:pt x="4180" y="1115"/>
                  </a:lnTo>
                  <a:lnTo>
                    <a:pt x="4184" y="1083"/>
                  </a:lnTo>
                  <a:lnTo>
                    <a:pt x="4189" y="1053"/>
                  </a:lnTo>
                  <a:lnTo>
                    <a:pt x="4194" y="1023"/>
                  </a:lnTo>
                  <a:lnTo>
                    <a:pt x="4200" y="993"/>
                  </a:lnTo>
                  <a:lnTo>
                    <a:pt x="4207" y="962"/>
                  </a:lnTo>
                  <a:lnTo>
                    <a:pt x="4214" y="933"/>
                  </a:lnTo>
                  <a:lnTo>
                    <a:pt x="4221" y="903"/>
                  </a:lnTo>
                  <a:lnTo>
                    <a:pt x="4230" y="875"/>
                  </a:lnTo>
                  <a:lnTo>
                    <a:pt x="4239" y="845"/>
                  </a:lnTo>
                  <a:lnTo>
                    <a:pt x="4249" y="817"/>
                  </a:lnTo>
                  <a:lnTo>
                    <a:pt x="4259" y="789"/>
                  </a:lnTo>
                  <a:lnTo>
                    <a:pt x="4270" y="760"/>
                  </a:lnTo>
                  <a:lnTo>
                    <a:pt x="4281" y="733"/>
                  </a:lnTo>
                  <a:lnTo>
                    <a:pt x="4294" y="704"/>
                  </a:lnTo>
                  <a:lnTo>
                    <a:pt x="4307" y="677"/>
                  </a:lnTo>
                  <a:lnTo>
                    <a:pt x="4320" y="650"/>
                  </a:lnTo>
                  <a:lnTo>
                    <a:pt x="4334" y="623"/>
                  </a:lnTo>
                  <a:lnTo>
                    <a:pt x="4349" y="596"/>
                  </a:lnTo>
                  <a:lnTo>
                    <a:pt x="4365" y="570"/>
                  </a:lnTo>
                  <a:lnTo>
                    <a:pt x="4380" y="543"/>
                  </a:lnTo>
                  <a:lnTo>
                    <a:pt x="4396" y="518"/>
                  </a:lnTo>
                  <a:lnTo>
                    <a:pt x="4414" y="492"/>
                  </a:lnTo>
                  <a:lnTo>
                    <a:pt x="4432" y="467"/>
                  </a:lnTo>
                  <a:lnTo>
                    <a:pt x="4450" y="441"/>
                  </a:lnTo>
                  <a:lnTo>
                    <a:pt x="4469" y="416"/>
                  </a:lnTo>
                  <a:lnTo>
                    <a:pt x="4489" y="391"/>
                  </a:lnTo>
                  <a:lnTo>
                    <a:pt x="4529" y="344"/>
                  </a:lnTo>
                  <a:lnTo>
                    <a:pt x="4568" y="299"/>
                  </a:lnTo>
                  <a:lnTo>
                    <a:pt x="4588" y="278"/>
                  </a:lnTo>
                  <a:lnTo>
                    <a:pt x="4608" y="258"/>
                  </a:lnTo>
                  <a:lnTo>
                    <a:pt x="4628" y="240"/>
                  </a:lnTo>
                  <a:lnTo>
                    <a:pt x="4648" y="221"/>
                  </a:lnTo>
                  <a:lnTo>
                    <a:pt x="4668" y="203"/>
                  </a:lnTo>
                  <a:lnTo>
                    <a:pt x="4688" y="185"/>
                  </a:lnTo>
                  <a:lnTo>
                    <a:pt x="4707" y="169"/>
                  </a:lnTo>
                  <a:lnTo>
                    <a:pt x="4727" y="153"/>
                  </a:lnTo>
                  <a:lnTo>
                    <a:pt x="4746" y="137"/>
                  </a:lnTo>
                  <a:lnTo>
                    <a:pt x="4766" y="124"/>
                  </a:lnTo>
                  <a:lnTo>
                    <a:pt x="4786" y="110"/>
                  </a:lnTo>
                  <a:lnTo>
                    <a:pt x="4806" y="98"/>
                  </a:lnTo>
                  <a:lnTo>
                    <a:pt x="4826" y="86"/>
                  </a:lnTo>
                  <a:lnTo>
                    <a:pt x="4846" y="74"/>
                  </a:lnTo>
                  <a:lnTo>
                    <a:pt x="4866" y="64"/>
                  </a:lnTo>
                  <a:lnTo>
                    <a:pt x="4885" y="54"/>
                  </a:lnTo>
                  <a:lnTo>
                    <a:pt x="4905" y="46"/>
                  </a:lnTo>
                  <a:lnTo>
                    <a:pt x="4925" y="38"/>
                  </a:lnTo>
                  <a:lnTo>
                    <a:pt x="4945" y="30"/>
                  </a:lnTo>
                  <a:lnTo>
                    <a:pt x="4965" y="24"/>
                  </a:lnTo>
                  <a:lnTo>
                    <a:pt x="4984" y="19"/>
                  </a:lnTo>
                  <a:lnTo>
                    <a:pt x="5004" y="13"/>
                  </a:lnTo>
                  <a:lnTo>
                    <a:pt x="5024" y="9"/>
                  </a:lnTo>
                  <a:lnTo>
                    <a:pt x="5044" y="6"/>
                  </a:lnTo>
                  <a:lnTo>
                    <a:pt x="5063" y="3"/>
                  </a:lnTo>
                  <a:lnTo>
                    <a:pt x="5083" y="1"/>
                  </a:lnTo>
                  <a:lnTo>
                    <a:pt x="5103" y="0"/>
                  </a:lnTo>
                  <a:lnTo>
                    <a:pt x="5122" y="0"/>
                  </a:lnTo>
                  <a:lnTo>
                    <a:pt x="5148" y="0"/>
                  </a:lnTo>
                  <a:lnTo>
                    <a:pt x="5174" y="1"/>
                  </a:lnTo>
                  <a:lnTo>
                    <a:pt x="5199" y="3"/>
                  </a:lnTo>
                  <a:lnTo>
                    <a:pt x="5223" y="6"/>
                  </a:lnTo>
                  <a:lnTo>
                    <a:pt x="5248" y="9"/>
                  </a:lnTo>
                  <a:lnTo>
                    <a:pt x="5272" y="13"/>
                  </a:lnTo>
                  <a:lnTo>
                    <a:pt x="5297" y="19"/>
                  </a:lnTo>
                  <a:lnTo>
                    <a:pt x="5321" y="25"/>
                  </a:lnTo>
                  <a:lnTo>
                    <a:pt x="5345" y="31"/>
                  </a:lnTo>
                  <a:lnTo>
                    <a:pt x="5368" y="39"/>
                  </a:lnTo>
                  <a:lnTo>
                    <a:pt x="5391" y="47"/>
                  </a:lnTo>
                  <a:lnTo>
                    <a:pt x="5415" y="57"/>
                  </a:lnTo>
                  <a:lnTo>
                    <a:pt x="5438" y="66"/>
                  </a:lnTo>
                  <a:lnTo>
                    <a:pt x="5461" y="76"/>
                  </a:lnTo>
                  <a:lnTo>
                    <a:pt x="5483" y="88"/>
                  </a:lnTo>
                  <a:lnTo>
                    <a:pt x="5506" y="101"/>
                  </a:lnTo>
                  <a:lnTo>
                    <a:pt x="5528" y="113"/>
                  </a:lnTo>
                  <a:lnTo>
                    <a:pt x="5549" y="127"/>
                  </a:lnTo>
                  <a:lnTo>
                    <a:pt x="5571" y="142"/>
                  </a:lnTo>
                  <a:lnTo>
                    <a:pt x="5593" y="157"/>
                  </a:lnTo>
                  <a:lnTo>
                    <a:pt x="5614" y="173"/>
                  </a:lnTo>
                  <a:lnTo>
                    <a:pt x="5635" y="191"/>
                  </a:lnTo>
                  <a:lnTo>
                    <a:pt x="5656" y="209"/>
                  </a:lnTo>
                  <a:lnTo>
                    <a:pt x="5676" y="227"/>
                  </a:lnTo>
                  <a:lnTo>
                    <a:pt x="5697" y="247"/>
                  </a:lnTo>
                  <a:lnTo>
                    <a:pt x="5717" y="267"/>
                  </a:lnTo>
                  <a:lnTo>
                    <a:pt x="5737" y="288"/>
                  </a:lnTo>
                  <a:lnTo>
                    <a:pt x="5757" y="310"/>
                  </a:lnTo>
                  <a:lnTo>
                    <a:pt x="5776" y="332"/>
                  </a:lnTo>
                  <a:lnTo>
                    <a:pt x="5796" y="355"/>
                  </a:lnTo>
                  <a:lnTo>
                    <a:pt x="5815" y="379"/>
                  </a:lnTo>
                  <a:lnTo>
                    <a:pt x="5834" y="405"/>
                  </a:lnTo>
                  <a:lnTo>
                    <a:pt x="5853" y="430"/>
                  </a:lnTo>
                  <a:lnTo>
                    <a:pt x="5871" y="456"/>
                  </a:lnTo>
                  <a:lnTo>
                    <a:pt x="5889" y="482"/>
                  </a:lnTo>
                  <a:lnTo>
                    <a:pt x="5906" y="509"/>
                  </a:lnTo>
                  <a:lnTo>
                    <a:pt x="5922" y="536"/>
                  </a:lnTo>
                  <a:lnTo>
                    <a:pt x="5938" y="563"/>
                  </a:lnTo>
                  <a:lnTo>
                    <a:pt x="5953" y="592"/>
                  </a:lnTo>
                  <a:lnTo>
                    <a:pt x="5968" y="620"/>
                  </a:lnTo>
                  <a:lnTo>
                    <a:pt x="5981" y="650"/>
                  </a:lnTo>
                  <a:lnTo>
                    <a:pt x="5995" y="678"/>
                  </a:lnTo>
                  <a:lnTo>
                    <a:pt x="6008" y="709"/>
                  </a:lnTo>
                  <a:lnTo>
                    <a:pt x="6020" y="738"/>
                  </a:lnTo>
                  <a:lnTo>
                    <a:pt x="6032" y="770"/>
                  </a:lnTo>
                  <a:lnTo>
                    <a:pt x="6042" y="800"/>
                  </a:lnTo>
                  <a:lnTo>
                    <a:pt x="6053" y="832"/>
                  </a:lnTo>
                  <a:lnTo>
                    <a:pt x="6062" y="863"/>
                  </a:lnTo>
                  <a:lnTo>
                    <a:pt x="6072" y="896"/>
                  </a:lnTo>
                  <a:lnTo>
                    <a:pt x="6080" y="928"/>
                  </a:lnTo>
                  <a:lnTo>
                    <a:pt x="6089" y="962"/>
                  </a:lnTo>
                  <a:lnTo>
                    <a:pt x="6096" y="996"/>
                  </a:lnTo>
                  <a:lnTo>
                    <a:pt x="6102" y="1029"/>
                  </a:lnTo>
                  <a:lnTo>
                    <a:pt x="6109" y="1064"/>
                  </a:lnTo>
                  <a:lnTo>
                    <a:pt x="6114" y="1099"/>
                  </a:lnTo>
                  <a:lnTo>
                    <a:pt x="6119" y="1134"/>
                  </a:lnTo>
                  <a:lnTo>
                    <a:pt x="6123" y="1169"/>
                  </a:lnTo>
                  <a:lnTo>
                    <a:pt x="6128" y="1206"/>
                  </a:lnTo>
                  <a:lnTo>
                    <a:pt x="6131" y="1242"/>
                  </a:lnTo>
                  <a:lnTo>
                    <a:pt x="6133" y="1279"/>
                  </a:lnTo>
                  <a:lnTo>
                    <a:pt x="6135" y="1317"/>
                  </a:lnTo>
                  <a:lnTo>
                    <a:pt x="6137" y="1354"/>
                  </a:lnTo>
                  <a:lnTo>
                    <a:pt x="6137" y="1392"/>
                  </a:lnTo>
                  <a:lnTo>
                    <a:pt x="6138" y="1431"/>
                  </a:lnTo>
                  <a:lnTo>
                    <a:pt x="6137" y="1448"/>
                  </a:lnTo>
                  <a:lnTo>
                    <a:pt x="6136" y="1468"/>
                  </a:lnTo>
                  <a:lnTo>
                    <a:pt x="6134" y="1489"/>
                  </a:lnTo>
                  <a:lnTo>
                    <a:pt x="6131" y="1512"/>
                  </a:lnTo>
                  <a:lnTo>
                    <a:pt x="6122" y="1566"/>
                  </a:lnTo>
                  <a:lnTo>
                    <a:pt x="6111" y="1627"/>
                  </a:lnTo>
                  <a:lnTo>
                    <a:pt x="6096" y="1696"/>
                  </a:lnTo>
                  <a:lnTo>
                    <a:pt x="6078" y="1774"/>
                  </a:lnTo>
                  <a:lnTo>
                    <a:pt x="6056" y="1859"/>
                  </a:lnTo>
                  <a:lnTo>
                    <a:pt x="6032" y="1953"/>
                  </a:lnTo>
                  <a:lnTo>
                    <a:pt x="6003" y="2055"/>
                  </a:lnTo>
                  <a:lnTo>
                    <a:pt x="5972" y="2165"/>
                  </a:lnTo>
                  <a:lnTo>
                    <a:pt x="5937" y="2283"/>
                  </a:lnTo>
                  <a:lnTo>
                    <a:pt x="5898" y="2409"/>
                  </a:lnTo>
                  <a:lnTo>
                    <a:pt x="5857" y="2544"/>
                  </a:lnTo>
                  <a:lnTo>
                    <a:pt x="5813" y="2687"/>
                  </a:lnTo>
                  <a:lnTo>
                    <a:pt x="5765" y="2837"/>
                  </a:lnTo>
                  <a:lnTo>
                    <a:pt x="5713" y="2997"/>
                  </a:lnTo>
                  <a:lnTo>
                    <a:pt x="5687" y="3078"/>
                  </a:lnTo>
                  <a:lnTo>
                    <a:pt x="5662" y="3160"/>
                  </a:lnTo>
                  <a:lnTo>
                    <a:pt x="5637" y="3241"/>
                  </a:lnTo>
                  <a:lnTo>
                    <a:pt x="5614" y="3322"/>
                  </a:lnTo>
                  <a:lnTo>
                    <a:pt x="5591" y="3403"/>
                  </a:lnTo>
                  <a:lnTo>
                    <a:pt x="5569" y="3484"/>
                  </a:lnTo>
                  <a:lnTo>
                    <a:pt x="5548" y="3565"/>
                  </a:lnTo>
                  <a:lnTo>
                    <a:pt x="5527" y="3646"/>
                  </a:lnTo>
                  <a:lnTo>
                    <a:pt x="5507" y="3727"/>
                  </a:lnTo>
                  <a:lnTo>
                    <a:pt x="5488" y="3808"/>
                  </a:lnTo>
                  <a:lnTo>
                    <a:pt x="5470" y="3888"/>
                  </a:lnTo>
                  <a:lnTo>
                    <a:pt x="5453" y="3969"/>
                  </a:lnTo>
                  <a:lnTo>
                    <a:pt x="5436" y="4049"/>
                  </a:lnTo>
                  <a:lnTo>
                    <a:pt x="5421" y="4129"/>
                  </a:lnTo>
                  <a:lnTo>
                    <a:pt x="5406" y="4210"/>
                  </a:lnTo>
                  <a:lnTo>
                    <a:pt x="5391" y="4290"/>
                  </a:lnTo>
                  <a:lnTo>
                    <a:pt x="5378" y="4370"/>
                  </a:lnTo>
                  <a:lnTo>
                    <a:pt x="5365" y="4449"/>
                  </a:lnTo>
                  <a:lnTo>
                    <a:pt x="5353" y="4529"/>
                  </a:lnTo>
                  <a:lnTo>
                    <a:pt x="5343" y="4608"/>
                  </a:lnTo>
                  <a:lnTo>
                    <a:pt x="5332" y="4687"/>
                  </a:lnTo>
                  <a:lnTo>
                    <a:pt x="5323" y="4767"/>
                  </a:lnTo>
                  <a:lnTo>
                    <a:pt x="5314" y="4846"/>
                  </a:lnTo>
                  <a:lnTo>
                    <a:pt x="5306" y="4925"/>
                  </a:lnTo>
                  <a:lnTo>
                    <a:pt x="5300" y="5004"/>
                  </a:lnTo>
                  <a:lnTo>
                    <a:pt x="5293" y="5083"/>
                  </a:lnTo>
                  <a:lnTo>
                    <a:pt x="5288" y="5162"/>
                  </a:lnTo>
                  <a:lnTo>
                    <a:pt x="5283" y="5241"/>
                  </a:lnTo>
                  <a:lnTo>
                    <a:pt x="5280" y="5319"/>
                  </a:lnTo>
                  <a:lnTo>
                    <a:pt x="5277" y="5397"/>
                  </a:lnTo>
                  <a:lnTo>
                    <a:pt x="5274" y="5476"/>
                  </a:lnTo>
                  <a:lnTo>
                    <a:pt x="5272" y="5554"/>
                  </a:lnTo>
                  <a:lnTo>
                    <a:pt x="5352" y="5511"/>
                  </a:lnTo>
                  <a:lnTo>
                    <a:pt x="5430" y="5468"/>
                  </a:lnTo>
                  <a:lnTo>
                    <a:pt x="5508" y="5424"/>
                  </a:lnTo>
                  <a:lnTo>
                    <a:pt x="5584" y="5378"/>
                  </a:lnTo>
                  <a:lnTo>
                    <a:pt x="5660" y="5333"/>
                  </a:lnTo>
                  <a:lnTo>
                    <a:pt x="5734" y="5286"/>
                  </a:lnTo>
                  <a:lnTo>
                    <a:pt x="5808" y="5238"/>
                  </a:lnTo>
                  <a:lnTo>
                    <a:pt x="5881" y="5190"/>
                  </a:lnTo>
                  <a:lnTo>
                    <a:pt x="5953" y="5142"/>
                  </a:lnTo>
                  <a:lnTo>
                    <a:pt x="6025" y="5091"/>
                  </a:lnTo>
                  <a:lnTo>
                    <a:pt x="6095" y="5041"/>
                  </a:lnTo>
                  <a:lnTo>
                    <a:pt x="6164" y="4989"/>
                  </a:lnTo>
                  <a:lnTo>
                    <a:pt x="6233" y="4938"/>
                  </a:lnTo>
                  <a:lnTo>
                    <a:pt x="6300" y="4884"/>
                  </a:lnTo>
                  <a:lnTo>
                    <a:pt x="6367" y="4829"/>
                  </a:lnTo>
                  <a:lnTo>
                    <a:pt x="6434" y="4775"/>
                  </a:lnTo>
                  <a:lnTo>
                    <a:pt x="6499" y="4719"/>
                  </a:lnTo>
                  <a:lnTo>
                    <a:pt x="6565" y="4660"/>
                  </a:lnTo>
                  <a:lnTo>
                    <a:pt x="6633" y="4599"/>
                  </a:lnTo>
                  <a:lnTo>
                    <a:pt x="6701" y="4535"/>
                  </a:lnTo>
                  <a:lnTo>
                    <a:pt x="6769" y="4469"/>
                  </a:lnTo>
                  <a:lnTo>
                    <a:pt x="6839" y="4400"/>
                  </a:lnTo>
                  <a:lnTo>
                    <a:pt x="6908" y="4329"/>
                  </a:lnTo>
                  <a:lnTo>
                    <a:pt x="6980" y="4255"/>
                  </a:lnTo>
                  <a:lnTo>
                    <a:pt x="7050" y="4178"/>
                  </a:lnTo>
                  <a:lnTo>
                    <a:pt x="7123" y="4099"/>
                  </a:lnTo>
                  <a:lnTo>
                    <a:pt x="7195" y="4017"/>
                  </a:lnTo>
                  <a:lnTo>
                    <a:pt x="7269" y="3933"/>
                  </a:lnTo>
                  <a:lnTo>
                    <a:pt x="7343" y="3847"/>
                  </a:lnTo>
                  <a:lnTo>
                    <a:pt x="7418" y="3758"/>
                  </a:lnTo>
                  <a:lnTo>
                    <a:pt x="7493" y="3666"/>
                  </a:lnTo>
                  <a:lnTo>
                    <a:pt x="7570" y="3571"/>
                  </a:lnTo>
                  <a:lnTo>
                    <a:pt x="7624" y="3507"/>
                  </a:lnTo>
                  <a:lnTo>
                    <a:pt x="7676" y="3445"/>
                  </a:lnTo>
                  <a:lnTo>
                    <a:pt x="7730" y="3385"/>
                  </a:lnTo>
                  <a:lnTo>
                    <a:pt x="7782" y="3327"/>
                  </a:lnTo>
                  <a:lnTo>
                    <a:pt x="7836" y="3272"/>
                  </a:lnTo>
                  <a:lnTo>
                    <a:pt x="7889" y="3218"/>
                  </a:lnTo>
                  <a:lnTo>
                    <a:pt x="7942" y="3167"/>
                  </a:lnTo>
                  <a:lnTo>
                    <a:pt x="7995" y="3116"/>
                  </a:lnTo>
                  <a:lnTo>
                    <a:pt x="8047" y="3069"/>
                  </a:lnTo>
                  <a:lnTo>
                    <a:pt x="8100" y="3022"/>
                  </a:lnTo>
                  <a:lnTo>
                    <a:pt x="8153" y="2979"/>
                  </a:lnTo>
                  <a:lnTo>
                    <a:pt x="8206" y="2937"/>
                  </a:lnTo>
                  <a:lnTo>
                    <a:pt x="8259" y="2897"/>
                  </a:lnTo>
                  <a:lnTo>
                    <a:pt x="8311" y="2859"/>
                  </a:lnTo>
                  <a:lnTo>
                    <a:pt x="8363" y="2824"/>
                  </a:lnTo>
                  <a:lnTo>
                    <a:pt x="8416" y="2790"/>
                  </a:lnTo>
                  <a:lnTo>
                    <a:pt x="8468" y="2757"/>
                  </a:lnTo>
                  <a:lnTo>
                    <a:pt x="8522" y="2728"/>
                  </a:lnTo>
                  <a:lnTo>
                    <a:pt x="8574" y="2700"/>
                  </a:lnTo>
                  <a:lnTo>
                    <a:pt x="8626" y="2674"/>
                  </a:lnTo>
                  <a:lnTo>
                    <a:pt x="8679" y="2650"/>
                  </a:lnTo>
                  <a:lnTo>
                    <a:pt x="8731" y="2629"/>
                  </a:lnTo>
                  <a:lnTo>
                    <a:pt x="8783" y="2609"/>
                  </a:lnTo>
                  <a:lnTo>
                    <a:pt x="8835" y="2592"/>
                  </a:lnTo>
                  <a:lnTo>
                    <a:pt x="8887" y="2577"/>
                  </a:lnTo>
                  <a:lnTo>
                    <a:pt x="8938" y="2564"/>
                  </a:lnTo>
                  <a:lnTo>
                    <a:pt x="8990" y="2552"/>
                  </a:lnTo>
                  <a:lnTo>
                    <a:pt x="9042" y="2543"/>
                  </a:lnTo>
                  <a:lnTo>
                    <a:pt x="9093" y="2535"/>
                  </a:lnTo>
                  <a:lnTo>
                    <a:pt x="9144" y="2531"/>
                  </a:lnTo>
                  <a:lnTo>
                    <a:pt x="9195" y="2528"/>
                  </a:lnTo>
                  <a:lnTo>
                    <a:pt x="9246" y="2527"/>
                  </a:lnTo>
                  <a:lnTo>
                    <a:pt x="9306" y="2527"/>
                  </a:lnTo>
                  <a:lnTo>
                    <a:pt x="9364" y="2530"/>
                  </a:lnTo>
                  <a:lnTo>
                    <a:pt x="9421" y="2534"/>
                  </a:lnTo>
                  <a:lnTo>
                    <a:pt x="9476" y="2540"/>
                  </a:lnTo>
                  <a:lnTo>
                    <a:pt x="9529" y="2547"/>
                  </a:lnTo>
                  <a:lnTo>
                    <a:pt x="9580" y="2555"/>
                  </a:lnTo>
                  <a:lnTo>
                    <a:pt x="9630" y="2566"/>
                  </a:lnTo>
                  <a:lnTo>
                    <a:pt x="9678" y="2578"/>
                  </a:lnTo>
                  <a:lnTo>
                    <a:pt x="9723" y="2591"/>
                  </a:lnTo>
                  <a:lnTo>
                    <a:pt x="9768" y="2606"/>
                  </a:lnTo>
                  <a:lnTo>
                    <a:pt x="9789" y="2614"/>
                  </a:lnTo>
                  <a:lnTo>
                    <a:pt x="9811" y="2623"/>
                  </a:lnTo>
                  <a:lnTo>
                    <a:pt x="9832" y="2632"/>
                  </a:lnTo>
                  <a:lnTo>
                    <a:pt x="9852" y="2642"/>
                  </a:lnTo>
                  <a:lnTo>
                    <a:pt x="9872" y="2651"/>
                  </a:lnTo>
                  <a:lnTo>
                    <a:pt x="9890" y="2662"/>
                  </a:lnTo>
                  <a:lnTo>
                    <a:pt x="9909" y="2672"/>
                  </a:lnTo>
                  <a:lnTo>
                    <a:pt x="9928" y="2683"/>
                  </a:lnTo>
                  <a:lnTo>
                    <a:pt x="9946" y="2694"/>
                  </a:lnTo>
                  <a:lnTo>
                    <a:pt x="9964" y="2706"/>
                  </a:lnTo>
                  <a:lnTo>
                    <a:pt x="9981" y="2718"/>
                  </a:lnTo>
                  <a:lnTo>
                    <a:pt x="9998" y="2731"/>
                  </a:lnTo>
                  <a:lnTo>
                    <a:pt x="10015" y="2744"/>
                  </a:lnTo>
                  <a:lnTo>
                    <a:pt x="10030" y="2757"/>
                  </a:lnTo>
                  <a:lnTo>
                    <a:pt x="10045" y="2771"/>
                  </a:lnTo>
                  <a:lnTo>
                    <a:pt x="10060" y="2785"/>
                  </a:lnTo>
                  <a:lnTo>
                    <a:pt x="10074" y="2799"/>
                  </a:lnTo>
                  <a:lnTo>
                    <a:pt x="10087" y="2814"/>
                  </a:lnTo>
                  <a:lnTo>
                    <a:pt x="10101" y="2829"/>
                  </a:lnTo>
                  <a:lnTo>
                    <a:pt x="10113" y="2845"/>
                  </a:lnTo>
                  <a:lnTo>
                    <a:pt x="10125" y="2860"/>
                  </a:lnTo>
                  <a:lnTo>
                    <a:pt x="10137" y="2877"/>
                  </a:lnTo>
                  <a:lnTo>
                    <a:pt x="10147" y="2893"/>
                  </a:lnTo>
                  <a:lnTo>
                    <a:pt x="10158" y="2910"/>
                  </a:lnTo>
                  <a:lnTo>
                    <a:pt x="10168" y="2928"/>
                  </a:lnTo>
                  <a:lnTo>
                    <a:pt x="10178" y="2945"/>
                  </a:lnTo>
                  <a:lnTo>
                    <a:pt x="10187" y="2962"/>
                  </a:lnTo>
                  <a:lnTo>
                    <a:pt x="10196" y="2981"/>
                  </a:lnTo>
                  <a:lnTo>
                    <a:pt x="10203" y="2999"/>
                  </a:lnTo>
                  <a:lnTo>
                    <a:pt x="10210" y="3018"/>
                  </a:lnTo>
                  <a:lnTo>
                    <a:pt x="10218" y="3038"/>
                  </a:lnTo>
                  <a:lnTo>
                    <a:pt x="10224" y="3057"/>
                  </a:lnTo>
                  <a:lnTo>
                    <a:pt x="10230" y="3078"/>
                  </a:lnTo>
                  <a:lnTo>
                    <a:pt x="10236" y="3098"/>
                  </a:lnTo>
                  <a:lnTo>
                    <a:pt x="10241" y="3119"/>
                  </a:lnTo>
                  <a:lnTo>
                    <a:pt x="10245" y="3140"/>
                  </a:lnTo>
                  <a:lnTo>
                    <a:pt x="10249" y="3161"/>
                  </a:lnTo>
                  <a:lnTo>
                    <a:pt x="10252" y="3183"/>
                  </a:lnTo>
                  <a:lnTo>
                    <a:pt x="10254" y="3205"/>
                  </a:lnTo>
                  <a:lnTo>
                    <a:pt x="10258" y="3228"/>
                  </a:lnTo>
                  <a:lnTo>
                    <a:pt x="10259" y="3251"/>
                  </a:lnTo>
                  <a:lnTo>
                    <a:pt x="10261" y="3274"/>
                  </a:lnTo>
                  <a:lnTo>
                    <a:pt x="10261" y="3298"/>
                  </a:lnTo>
                  <a:lnTo>
                    <a:pt x="10262" y="3322"/>
                  </a:lnTo>
                  <a:lnTo>
                    <a:pt x="10261" y="3350"/>
                  </a:lnTo>
                  <a:lnTo>
                    <a:pt x="10260" y="3378"/>
                  </a:lnTo>
                  <a:lnTo>
                    <a:pt x="10258" y="3405"/>
                  </a:lnTo>
                  <a:lnTo>
                    <a:pt x="10255" y="3433"/>
                  </a:lnTo>
                  <a:lnTo>
                    <a:pt x="10251" y="3460"/>
                  </a:lnTo>
                  <a:lnTo>
                    <a:pt x="10247" y="3488"/>
                  </a:lnTo>
                  <a:lnTo>
                    <a:pt x="10242" y="3516"/>
                  </a:lnTo>
                  <a:lnTo>
                    <a:pt x="10237" y="3542"/>
                  </a:lnTo>
                  <a:lnTo>
                    <a:pt x="10229" y="3569"/>
                  </a:lnTo>
                  <a:lnTo>
                    <a:pt x="10222" y="3597"/>
                  </a:lnTo>
                  <a:lnTo>
                    <a:pt x="10213" y="3624"/>
                  </a:lnTo>
                  <a:lnTo>
                    <a:pt x="10205" y="3650"/>
                  </a:lnTo>
                  <a:lnTo>
                    <a:pt x="10196" y="3678"/>
                  </a:lnTo>
                  <a:lnTo>
                    <a:pt x="10185" y="3704"/>
                  </a:lnTo>
                  <a:lnTo>
                    <a:pt x="10173" y="3730"/>
                  </a:lnTo>
                  <a:lnTo>
                    <a:pt x="10161" y="3758"/>
                  </a:lnTo>
                  <a:lnTo>
                    <a:pt x="10148" y="3784"/>
                  </a:lnTo>
                  <a:lnTo>
                    <a:pt x="10135" y="3810"/>
                  </a:lnTo>
                  <a:lnTo>
                    <a:pt x="10120" y="3836"/>
                  </a:lnTo>
                  <a:lnTo>
                    <a:pt x="10105" y="3863"/>
                  </a:lnTo>
                  <a:lnTo>
                    <a:pt x="10088" y="3889"/>
                  </a:lnTo>
                  <a:lnTo>
                    <a:pt x="10071" y="3914"/>
                  </a:lnTo>
                  <a:lnTo>
                    <a:pt x="10055" y="3941"/>
                  </a:lnTo>
                  <a:lnTo>
                    <a:pt x="10036" y="3967"/>
                  </a:lnTo>
                  <a:lnTo>
                    <a:pt x="10017" y="3992"/>
                  </a:lnTo>
                  <a:lnTo>
                    <a:pt x="9997" y="4018"/>
                  </a:lnTo>
                  <a:lnTo>
                    <a:pt x="9976" y="4044"/>
                  </a:lnTo>
                  <a:lnTo>
                    <a:pt x="9955" y="4069"/>
                  </a:lnTo>
                  <a:lnTo>
                    <a:pt x="9933" y="4094"/>
                  </a:lnTo>
                  <a:lnTo>
                    <a:pt x="9909" y="4120"/>
                  </a:lnTo>
                  <a:lnTo>
                    <a:pt x="9885" y="4146"/>
                  </a:lnTo>
                  <a:lnTo>
                    <a:pt x="9861" y="4171"/>
                  </a:lnTo>
                  <a:lnTo>
                    <a:pt x="9836" y="4195"/>
                  </a:lnTo>
                  <a:lnTo>
                    <a:pt x="9809" y="4219"/>
                  </a:lnTo>
                  <a:lnTo>
                    <a:pt x="9783" y="4244"/>
                  </a:lnTo>
                  <a:lnTo>
                    <a:pt x="9757" y="4267"/>
                  </a:lnTo>
                  <a:lnTo>
                    <a:pt x="9730" y="4290"/>
                  </a:lnTo>
                  <a:lnTo>
                    <a:pt x="9702" y="4312"/>
                  </a:lnTo>
                  <a:lnTo>
                    <a:pt x="9674" y="4333"/>
                  </a:lnTo>
                  <a:lnTo>
                    <a:pt x="9645" y="4355"/>
                  </a:lnTo>
                  <a:lnTo>
                    <a:pt x="9616" y="4376"/>
                  </a:lnTo>
                  <a:lnTo>
                    <a:pt x="9586" y="4396"/>
                  </a:lnTo>
                  <a:lnTo>
                    <a:pt x="9556" y="4416"/>
                  </a:lnTo>
                  <a:lnTo>
                    <a:pt x="9526" y="4435"/>
                  </a:lnTo>
                  <a:lnTo>
                    <a:pt x="9495" y="4454"/>
                  </a:lnTo>
                  <a:lnTo>
                    <a:pt x="9463" y="4473"/>
                  </a:lnTo>
                  <a:lnTo>
                    <a:pt x="9432" y="4491"/>
                  </a:lnTo>
                  <a:lnTo>
                    <a:pt x="9400" y="4509"/>
                  </a:lnTo>
                  <a:lnTo>
                    <a:pt x="9367" y="4525"/>
                  </a:lnTo>
                  <a:lnTo>
                    <a:pt x="9334" y="4542"/>
                  </a:lnTo>
                  <a:lnTo>
                    <a:pt x="9300" y="4558"/>
                  </a:lnTo>
                  <a:lnTo>
                    <a:pt x="9267" y="4574"/>
                  </a:lnTo>
                  <a:lnTo>
                    <a:pt x="9232" y="4589"/>
                  </a:lnTo>
                  <a:lnTo>
                    <a:pt x="9196" y="4603"/>
                  </a:lnTo>
                  <a:lnTo>
                    <a:pt x="9161" y="4617"/>
                  </a:lnTo>
                  <a:lnTo>
                    <a:pt x="9126" y="4631"/>
                  </a:lnTo>
                  <a:lnTo>
                    <a:pt x="9089" y="4643"/>
                  </a:lnTo>
                  <a:lnTo>
                    <a:pt x="9052" y="4656"/>
                  </a:lnTo>
                  <a:lnTo>
                    <a:pt x="9015" y="4668"/>
                  </a:lnTo>
                  <a:lnTo>
                    <a:pt x="8977" y="4680"/>
                  </a:lnTo>
                  <a:lnTo>
                    <a:pt x="8938" y="4691"/>
                  </a:lnTo>
                  <a:lnTo>
                    <a:pt x="8901" y="4701"/>
                  </a:lnTo>
                  <a:lnTo>
                    <a:pt x="8861" y="4712"/>
                  </a:lnTo>
                  <a:lnTo>
                    <a:pt x="8822" y="4721"/>
                  </a:lnTo>
                  <a:lnTo>
                    <a:pt x="8793" y="4727"/>
                  </a:lnTo>
                  <a:lnTo>
                    <a:pt x="8761" y="4735"/>
                  </a:lnTo>
                  <a:lnTo>
                    <a:pt x="8722" y="4742"/>
                  </a:lnTo>
                  <a:lnTo>
                    <a:pt x="8679" y="4752"/>
                  </a:lnTo>
                  <a:lnTo>
                    <a:pt x="8629" y="4760"/>
                  </a:lnTo>
                  <a:lnTo>
                    <a:pt x="8576" y="4769"/>
                  </a:lnTo>
                  <a:lnTo>
                    <a:pt x="8516" y="4780"/>
                  </a:lnTo>
                  <a:lnTo>
                    <a:pt x="8450" y="4790"/>
                  </a:lnTo>
                  <a:lnTo>
                    <a:pt x="8346" y="4808"/>
                  </a:lnTo>
                  <a:lnTo>
                    <a:pt x="8242" y="4827"/>
                  </a:lnTo>
                  <a:lnTo>
                    <a:pt x="8138" y="4847"/>
                  </a:lnTo>
                  <a:lnTo>
                    <a:pt x="8035" y="4867"/>
                  </a:lnTo>
                  <a:lnTo>
                    <a:pt x="7933" y="4889"/>
                  </a:lnTo>
                  <a:lnTo>
                    <a:pt x="7832" y="4911"/>
                  </a:lnTo>
                  <a:lnTo>
                    <a:pt x="7731" y="4935"/>
                  </a:lnTo>
                  <a:lnTo>
                    <a:pt x="7631" y="4959"/>
                  </a:lnTo>
                  <a:lnTo>
                    <a:pt x="7531" y="4984"/>
                  </a:lnTo>
                  <a:lnTo>
                    <a:pt x="7432" y="5010"/>
                  </a:lnTo>
                  <a:lnTo>
                    <a:pt x="7334" y="5037"/>
                  </a:lnTo>
                  <a:lnTo>
                    <a:pt x="7237" y="5065"/>
                  </a:lnTo>
                  <a:lnTo>
                    <a:pt x="7141" y="5093"/>
                  </a:lnTo>
                  <a:lnTo>
                    <a:pt x="7045" y="5123"/>
                  </a:lnTo>
                  <a:lnTo>
                    <a:pt x="6949" y="5153"/>
                  </a:lnTo>
                  <a:lnTo>
                    <a:pt x="6855" y="5185"/>
                  </a:lnTo>
                  <a:lnTo>
                    <a:pt x="6761" y="5217"/>
                  </a:lnTo>
                  <a:lnTo>
                    <a:pt x="6667" y="5250"/>
                  </a:lnTo>
                  <a:lnTo>
                    <a:pt x="6575" y="5285"/>
                  </a:lnTo>
                  <a:lnTo>
                    <a:pt x="6482" y="5319"/>
                  </a:lnTo>
                  <a:lnTo>
                    <a:pt x="6392" y="5356"/>
                  </a:lnTo>
                  <a:lnTo>
                    <a:pt x="6300" y="5393"/>
                  </a:lnTo>
                  <a:lnTo>
                    <a:pt x="6211" y="5431"/>
                  </a:lnTo>
                  <a:lnTo>
                    <a:pt x="6121" y="5470"/>
                  </a:lnTo>
                  <a:lnTo>
                    <a:pt x="6033" y="5510"/>
                  </a:lnTo>
                  <a:lnTo>
                    <a:pt x="5945" y="5550"/>
                  </a:lnTo>
                  <a:lnTo>
                    <a:pt x="5857" y="5592"/>
                  </a:lnTo>
                  <a:lnTo>
                    <a:pt x="5771" y="5635"/>
                  </a:lnTo>
                  <a:lnTo>
                    <a:pt x="5685" y="5678"/>
                  </a:lnTo>
                  <a:lnTo>
                    <a:pt x="5600" y="5722"/>
                  </a:lnTo>
                  <a:lnTo>
                    <a:pt x="5515" y="5768"/>
                  </a:lnTo>
                  <a:lnTo>
                    <a:pt x="5431" y="5814"/>
                  </a:lnTo>
                  <a:lnTo>
                    <a:pt x="5513" y="5860"/>
                  </a:lnTo>
                  <a:lnTo>
                    <a:pt x="5595" y="5905"/>
                  </a:lnTo>
                  <a:lnTo>
                    <a:pt x="5679" y="5949"/>
                  </a:lnTo>
                  <a:lnTo>
                    <a:pt x="5763" y="5994"/>
                  </a:lnTo>
                  <a:lnTo>
                    <a:pt x="5848" y="6036"/>
                  </a:lnTo>
                  <a:lnTo>
                    <a:pt x="5933" y="6077"/>
                  </a:lnTo>
                  <a:lnTo>
                    <a:pt x="6018" y="6118"/>
                  </a:lnTo>
                  <a:lnTo>
                    <a:pt x="6106" y="6158"/>
                  </a:lnTo>
                  <a:lnTo>
                    <a:pt x="6193" y="6196"/>
                  </a:lnTo>
                  <a:lnTo>
                    <a:pt x="6280" y="6233"/>
                  </a:lnTo>
                  <a:lnTo>
                    <a:pt x="6369" y="6270"/>
                  </a:lnTo>
                  <a:lnTo>
                    <a:pt x="6458" y="6306"/>
                  </a:lnTo>
                  <a:lnTo>
                    <a:pt x="6548" y="6342"/>
                  </a:lnTo>
                  <a:lnTo>
                    <a:pt x="6639" y="6375"/>
                  </a:lnTo>
                  <a:lnTo>
                    <a:pt x="6729" y="6409"/>
                  </a:lnTo>
                  <a:lnTo>
                    <a:pt x="6822" y="6441"/>
                  </a:lnTo>
                  <a:lnTo>
                    <a:pt x="6914" y="6472"/>
                  </a:lnTo>
                  <a:lnTo>
                    <a:pt x="7007" y="6503"/>
                  </a:lnTo>
                  <a:lnTo>
                    <a:pt x="7101" y="6532"/>
                  </a:lnTo>
                  <a:lnTo>
                    <a:pt x="7195" y="6561"/>
                  </a:lnTo>
                  <a:lnTo>
                    <a:pt x="7291" y="6588"/>
                  </a:lnTo>
                  <a:lnTo>
                    <a:pt x="7387" y="6614"/>
                  </a:lnTo>
                  <a:lnTo>
                    <a:pt x="7483" y="6640"/>
                  </a:lnTo>
                  <a:lnTo>
                    <a:pt x="7580" y="6665"/>
                  </a:lnTo>
                  <a:lnTo>
                    <a:pt x="7678" y="6689"/>
                  </a:lnTo>
                  <a:lnTo>
                    <a:pt x="7776" y="6712"/>
                  </a:lnTo>
                  <a:lnTo>
                    <a:pt x="7876" y="6734"/>
                  </a:lnTo>
                  <a:lnTo>
                    <a:pt x="7975" y="6755"/>
                  </a:lnTo>
                  <a:lnTo>
                    <a:pt x="8076" y="6775"/>
                  </a:lnTo>
                  <a:lnTo>
                    <a:pt x="8177" y="6794"/>
                  </a:lnTo>
                  <a:lnTo>
                    <a:pt x="8279" y="6812"/>
                  </a:lnTo>
                  <a:lnTo>
                    <a:pt x="8381" y="6830"/>
                  </a:lnTo>
                  <a:lnTo>
                    <a:pt x="8471" y="6842"/>
                  </a:lnTo>
                  <a:lnTo>
                    <a:pt x="8554" y="6855"/>
                  </a:lnTo>
                  <a:lnTo>
                    <a:pt x="8630" y="6868"/>
                  </a:lnTo>
                  <a:lnTo>
                    <a:pt x="8698" y="6879"/>
                  </a:lnTo>
                  <a:lnTo>
                    <a:pt x="8758" y="6891"/>
                  </a:lnTo>
                  <a:lnTo>
                    <a:pt x="8810" y="6902"/>
                  </a:lnTo>
                  <a:lnTo>
                    <a:pt x="8854" y="6913"/>
                  </a:lnTo>
                  <a:lnTo>
                    <a:pt x="8891" y="6923"/>
                  </a:lnTo>
                  <a:lnTo>
                    <a:pt x="8933" y="6936"/>
                  </a:lnTo>
                  <a:lnTo>
                    <a:pt x="8974" y="6949"/>
                  </a:lnTo>
                  <a:lnTo>
                    <a:pt x="9014" y="6962"/>
                  </a:lnTo>
                  <a:lnTo>
                    <a:pt x="9054" y="6976"/>
                  </a:lnTo>
                  <a:lnTo>
                    <a:pt x="9093" y="6990"/>
                  </a:lnTo>
                  <a:lnTo>
                    <a:pt x="9131" y="7004"/>
                  </a:lnTo>
                  <a:lnTo>
                    <a:pt x="9169" y="7019"/>
                  </a:lnTo>
                  <a:lnTo>
                    <a:pt x="9206" y="7034"/>
                  </a:lnTo>
                  <a:lnTo>
                    <a:pt x="9242" y="7050"/>
                  </a:lnTo>
                  <a:lnTo>
                    <a:pt x="9278" y="7065"/>
                  </a:lnTo>
                  <a:lnTo>
                    <a:pt x="9314" y="7081"/>
                  </a:lnTo>
                  <a:lnTo>
                    <a:pt x="9349" y="7098"/>
                  </a:lnTo>
                  <a:lnTo>
                    <a:pt x="9382" y="7115"/>
                  </a:lnTo>
                  <a:lnTo>
                    <a:pt x="9416" y="7132"/>
                  </a:lnTo>
                  <a:lnTo>
                    <a:pt x="9449" y="7150"/>
                  </a:lnTo>
                  <a:lnTo>
                    <a:pt x="9481" y="7167"/>
                  </a:lnTo>
                  <a:lnTo>
                    <a:pt x="9513" y="7185"/>
                  </a:lnTo>
                  <a:lnTo>
                    <a:pt x="9544" y="7204"/>
                  </a:lnTo>
                  <a:lnTo>
                    <a:pt x="9574" y="7223"/>
                  </a:lnTo>
                  <a:lnTo>
                    <a:pt x="9604" y="7242"/>
                  </a:lnTo>
                  <a:lnTo>
                    <a:pt x="9633" y="7262"/>
                  </a:lnTo>
                  <a:lnTo>
                    <a:pt x="9662" y="7282"/>
                  </a:lnTo>
                  <a:lnTo>
                    <a:pt x="9690" y="7302"/>
                  </a:lnTo>
                  <a:lnTo>
                    <a:pt x="9717" y="7323"/>
                  </a:lnTo>
                  <a:lnTo>
                    <a:pt x="9743" y="7344"/>
                  </a:lnTo>
                  <a:lnTo>
                    <a:pt x="9769" y="7365"/>
                  </a:lnTo>
                  <a:lnTo>
                    <a:pt x="9795" y="7387"/>
                  </a:lnTo>
                  <a:lnTo>
                    <a:pt x="9820" y="7409"/>
                  </a:lnTo>
                  <a:lnTo>
                    <a:pt x="9843" y="7431"/>
                  </a:lnTo>
                  <a:lnTo>
                    <a:pt x="9867" y="7455"/>
                  </a:lnTo>
                  <a:lnTo>
                    <a:pt x="9890" y="7478"/>
                  </a:lnTo>
                  <a:lnTo>
                    <a:pt x="9913" y="7501"/>
                  </a:lnTo>
                  <a:lnTo>
                    <a:pt x="9934" y="7525"/>
                  </a:lnTo>
                  <a:lnTo>
                    <a:pt x="9955" y="7549"/>
                  </a:lnTo>
                  <a:lnTo>
                    <a:pt x="9975" y="7574"/>
                  </a:lnTo>
                  <a:lnTo>
                    <a:pt x="9995" y="7600"/>
                  </a:lnTo>
                  <a:lnTo>
                    <a:pt x="10014" y="7625"/>
                  </a:lnTo>
                  <a:lnTo>
                    <a:pt x="10031" y="7650"/>
                  </a:lnTo>
                  <a:lnTo>
                    <a:pt x="10048" y="7676"/>
                  </a:lnTo>
                  <a:lnTo>
                    <a:pt x="10065" y="7703"/>
                  </a:lnTo>
                  <a:lnTo>
                    <a:pt x="10081" y="7729"/>
                  </a:lnTo>
                  <a:lnTo>
                    <a:pt x="10097" y="7756"/>
                  </a:lnTo>
                  <a:lnTo>
                    <a:pt x="10111" y="7784"/>
                  </a:lnTo>
                  <a:lnTo>
                    <a:pt x="10125" y="7811"/>
                  </a:lnTo>
                  <a:lnTo>
                    <a:pt x="10139" y="7838"/>
                  </a:lnTo>
                  <a:lnTo>
                    <a:pt x="10151" y="7867"/>
                  </a:lnTo>
                  <a:lnTo>
                    <a:pt x="10163" y="7895"/>
                  </a:lnTo>
                  <a:lnTo>
                    <a:pt x="10174" y="7924"/>
                  </a:lnTo>
                  <a:lnTo>
                    <a:pt x="10185" y="7953"/>
                  </a:lnTo>
                  <a:lnTo>
                    <a:pt x="10194" y="7982"/>
                  </a:lnTo>
                  <a:lnTo>
                    <a:pt x="10204" y="8012"/>
                  </a:lnTo>
                  <a:lnTo>
                    <a:pt x="10212" y="8041"/>
                  </a:lnTo>
                  <a:lnTo>
                    <a:pt x="10221" y="8072"/>
                  </a:lnTo>
                  <a:lnTo>
                    <a:pt x="10227" y="8102"/>
                  </a:lnTo>
                  <a:lnTo>
                    <a:pt x="10233" y="8134"/>
                  </a:lnTo>
                  <a:lnTo>
                    <a:pt x="10240" y="8164"/>
                  </a:lnTo>
                  <a:lnTo>
                    <a:pt x="10245" y="8196"/>
                  </a:lnTo>
                  <a:lnTo>
                    <a:pt x="10249" y="8228"/>
                  </a:lnTo>
                  <a:lnTo>
                    <a:pt x="10253" y="8260"/>
                  </a:lnTo>
                  <a:lnTo>
                    <a:pt x="10255" y="8293"/>
                  </a:lnTo>
                  <a:lnTo>
                    <a:pt x="10259" y="8325"/>
                  </a:lnTo>
                  <a:lnTo>
                    <a:pt x="10260" y="8358"/>
                  </a:lnTo>
                  <a:lnTo>
                    <a:pt x="10261" y="8392"/>
                  </a:lnTo>
                  <a:lnTo>
                    <a:pt x="10262" y="8425"/>
                  </a:lnTo>
                  <a:lnTo>
                    <a:pt x="10261" y="8445"/>
                  </a:lnTo>
                  <a:lnTo>
                    <a:pt x="10261" y="8465"/>
                  </a:lnTo>
                  <a:lnTo>
                    <a:pt x="10259" y="8484"/>
                  </a:lnTo>
                  <a:lnTo>
                    <a:pt x="10257" y="8503"/>
                  </a:lnTo>
                  <a:lnTo>
                    <a:pt x="10254" y="8523"/>
                  </a:lnTo>
                  <a:lnTo>
                    <a:pt x="10251" y="8541"/>
                  </a:lnTo>
                  <a:lnTo>
                    <a:pt x="10248" y="8560"/>
                  </a:lnTo>
                  <a:lnTo>
                    <a:pt x="10244" y="8578"/>
                  </a:lnTo>
                  <a:lnTo>
                    <a:pt x="10239" y="8596"/>
                  </a:lnTo>
                  <a:lnTo>
                    <a:pt x="10233" y="8614"/>
                  </a:lnTo>
                  <a:lnTo>
                    <a:pt x="10228" y="8631"/>
                  </a:lnTo>
                  <a:lnTo>
                    <a:pt x="10222" y="8648"/>
                  </a:lnTo>
                  <a:lnTo>
                    <a:pt x="10216" y="8666"/>
                  </a:lnTo>
                  <a:lnTo>
                    <a:pt x="10208" y="8682"/>
                  </a:lnTo>
                  <a:lnTo>
                    <a:pt x="10200" y="8699"/>
                  </a:lnTo>
                  <a:lnTo>
                    <a:pt x="10191" y="8716"/>
                  </a:lnTo>
                  <a:lnTo>
                    <a:pt x="10182" y="8731"/>
                  </a:lnTo>
                  <a:lnTo>
                    <a:pt x="10172" y="8747"/>
                  </a:lnTo>
                  <a:lnTo>
                    <a:pt x="10163" y="8762"/>
                  </a:lnTo>
                  <a:lnTo>
                    <a:pt x="10152" y="8778"/>
                  </a:lnTo>
                  <a:lnTo>
                    <a:pt x="10141" y="8792"/>
                  </a:lnTo>
                  <a:lnTo>
                    <a:pt x="10129" y="8807"/>
                  </a:lnTo>
                  <a:lnTo>
                    <a:pt x="10117" y="8822"/>
                  </a:lnTo>
                  <a:lnTo>
                    <a:pt x="10104" y="8835"/>
                  </a:lnTo>
                  <a:lnTo>
                    <a:pt x="10090" y="8850"/>
                  </a:lnTo>
                  <a:lnTo>
                    <a:pt x="10077" y="8864"/>
                  </a:lnTo>
                  <a:lnTo>
                    <a:pt x="10062" y="8878"/>
                  </a:lnTo>
                  <a:lnTo>
                    <a:pt x="10047" y="8890"/>
                  </a:lnTo>
                  <a:lnTo>
                    <a:pt x="10031" y="8903"/>
                  </a:lnTo>
                  <a:lnTo>
                    <a:pt x="10016" y="8916"/>
                  </a:lnTo>
                  <a:lnTo>
                    <a:pt x="9999" y="8928"/>
                  </a:lnTo>
                  <a:lnTo>
                    <a:pt x="9982" y="8941"/>
                  </a:lnTo>
                  <a:lnTo>
                    <a:pt x="9946" y="8964"/>
                  </a:lnTo>
                  <a:lnTo>
                    <a:pt x="9910" y="8986"/>
                  </a:lnTo>
                  <a:lnTo>
                    <a:pt x="9873" y="9007"/>
                  </a:lnTo>
                  <a:lnTo>
                    <a:pt x="9833" y="9025"/>
                  </a:lnTo>
                  <a:lnTo>
                    <a:pt x="9793" y="9043"/>
                  </a:lnTo>
                  <a:lnTo>
                    <a:pt x="9751" y="9058"/>
                  </a:lnTo>
                  <a:lnTo>
                    <a:pt x="9707" y="9073"/>
                  </a:lnTo>
                  <a:lnTo>
                    <a:pt x="9663" y="9086"/>
                  </a:lnTo>
                  <a:lnTo>
                    <a:pt x="9618" y="9097"/>
                  </a:lnTo>
                  <a:lnTo>
                    <a:pt x="9572" y="9107"/>
                  </a:lnTo>
                  <a:lnTo>
                    <a:pt x="9523" y="9115"/>
                  </a:lnTo>
                  <a:lnTo>
                    <a:pt x="9474" y="9122"/>
                  </a:lnTo>
                  <a:lnTo>
                    <a:pt x="9423" y="9127"/>
                  </a:lnTo>
                  <a:lnTo>
                    <a:pt x="9372" y="9131"/>
                  </a:lnTo>
                  <a:lnTo>
                    <a:pt x="9319" y="9133"/>
                  </a:lnTo>
                  <a:lnTo>
                    <a:pt x="9265" y="9134"/>
                  </a:lnTo>
                  <a:lnTo>
                    <a:pt x="9238" y="9134"/>
                  </a:lnTo>
                  <a:lnTo>
                    <a:pt x="9212" y="9133"/>
                  </a:lnTo>
                  <a:lnTo>
                    <a:pt x="9186" y="9132"/>
                  </a:lnTo>
                  <a:lnTo>
                    <a:pt x="9159" y="9130"/>
                  </a:lnTo>
                  <a:lnTo>
                    <a:pt x="9134" y="9128"/>
                  </a:lnTo>
                  <a:lnTo>
                    <a:pt x="9108" y="9125"/>
                  </a:lnTo>
                  <a:lnTo>
                    <a:pt x="9082" y="9122"/>
                  </a:lnTo>
                  <a:lnTo>
                    <a:pt x="9055" y="9117"/>
                  </a:lnTo>
                  <a:lnTo>
                    <a:pt x="9002" y="9108"/>
                  </a:lnTo>
                  <a:lnTo>
                    <a:pt x="8949" y="9095"/>
                  </a:lnTo>
                  <a:lnTo>
                    <a:pt x="8896" y="9082"/>
                  </a:lnTo>
                  <a:lnTo>
                    <a:pt x="8844" y="9066"/>
                  </a:lnTo>
                  <a:lnTo>
                    <a:pt x="8791" y="9048"/>
                  </a:lnTo>
                  <a:lnTo>
                    <a:pt x="8738" y="9028"/>
                  </a:lnTo>
                  <a:lnTo>
                    <a:pt x="8685" y="9006"/>
                  </a:lnTo>
                  <a:lnTo>
                    <a:pt x="8631" y="8981"/>
                  </a:lnTo>
                  <a:lnTo>
                    <a:pt x="8579" y="8954"/>
                  </a:lnTo>
                  <a:lnTo>
                    <a:pt x="8525" y="8926"/>
                  </a:lnTo>
                  <a:lnTo>
                    <a:pt x="8472" y="8895"/>
                  </a:lnTo>
                  <a:lnTo>
                    <a:pt x="8419" y="8863"/>
                  </a:lnTo>
                  <a:lnTo>
                    <a:pt x="8365" y="8828"/>
                  </a:lnTo>
                  <a:lnTo>
                    <a:pt x="8311" y="8791"/>
                  </a:lnTo>
                  <a:lnTo>
                    <a:pt x="8259" y="8752"/>
                  </a:lnTo>
                  <a:lnTo>
                    <a:pt x="8205" y="8711"/>
                  </a:lnTo>
                  <a:lnTo>
                    <a:pt x="8153" y="8669"/>
                  </a:lnTo>
                  <a:lnTo>
                    <a:pt x="8099" y="8624"/>
                  </a:lnTo>
                  <a:lnTo>
                    <a:pt x="8046" y="8578"/>
                  </a:lnTo>
                  <a:lnTo>
                    <a:pt x="7994" y="8529"/>
                  </a:lnTo>
                  <a:lnTo>
                    <a:pt x="7941" y="8479"/>
                  </a:lnTo>
                  <a:lnTo>
                    <a:pt x="7889" y="8426"/>
                  </a:lnTo>
                  <a:lnTo>
                    <a:pt x="7836" y="8373"/>
                  </a:lnTo>
                  <a:lnTo>
                    <a:pt x="7783" y="8316"/>
                  </a:lnTo>
                  <a:lnTo>
                    <a:pt x="7731" y="8258"/>
                  </a:lnTo>
                  <a:lnTo>
                    <a:pt x="7679" y="8198"/>
                  </a:lnTo>
                  <a:lnTo>
                    <a:pt x="7627" y="8137"/>
                  </a:lnTo>
                  <a:lnTo>
                    <a:pt x="7575" y="8073"/>
                  </a:lnTo>
                  <a:lnTo>
                    <a:pt x="7561" y="8054"/>
                  </a:lnTo>
                  <a:lnTo>
                    <a:pt x="7544" y="8031"/>
                  </a:lnTo>
                  <a:lnTo>
                    <a:pt x="7521" y="8004"/>
                  </a:lnTo>
                  <a:lnTo>
                    <a:pt x="7497" y="7971"/>
                  </a:lnTo>
                  <a:lnTo>
                    <a:pt x="7440" y="7899"/>
                  </a:lnTo>
                  <a:lnTo>
                    <a:pt x="7383" y="7828"/>
                  </a:lnTo>
                  <a:lnTo>
                    <a:pt x="7324" y="7757"/>
                  </a:lnTo>
                  <a:lnTo>
                    <a:pt x="7264" y="7688"/>
                  </a:lnTo>
                  <a:lnTo>
                    <a:pt x="7204" y="7619"/>
                  </a:lnTo>
                  <a:lnTo>
                    <a:pt x="7143" y="7551"/>
                  </a:lnTo>
                  <a:lnTo>
                    <a:pt x="7081" y="7484"/>
                  </a:lnTo>
                  <a:lnTo>
                    <a:pt x="7019" y="7418"/>
                  </a:lnTo>
                  <a:lnTo>
                    <a:pt x="6956" y="7352"/>
                  </a:lnTo>
                  <a:lnTo>
                    <a:pt x="6891" y="7287"/>
                  </a:lnTo>
                  <a:lnTo>
                    <a:pt x="6826" y="7224"/>
                  </a:lnTo>
                  <a:lnTo>
                    <a:pt x="6760" y="7161"/>
                  </a:lnTo>
                  <a:lnTo>
                    <a:pt x="6694" y="7099"/>
                  </a:lnTo>
                  <a:lnTo>
                    <a:pt x="6626" y="7037"/>
                  </a:lnTo>
                  <a:lnTo>
                    <a:pt x="6558" y="6977"/>
                  </a:lnTo>
                  <a:lnTo>
                    <a:pt x="6488" y="6917"/>
                  </a:lnTo>
                  <a:lnTo>
                    <a:pt x="6419" y="6858"/>
                  </a:lnTo>
                  <a:lnTo>
                    <a:pt x="6349" y="6800"/>
                  </a:lnTo>
                  <a:lnTo>
                    <a:pt x="6277" y="6744"/>
                  </a:lnTo>
                  <a:lnTo>
                    <a:pt x="6204" y="6687"/>
                  </a:lnTo>
                  <a:lnTo>
                    <a:pt x="6131" y="6631"/>
                  </a:lnTo>
                  <a:lnTo>
                    <a:pt x="6057" y="6576"/>
                  </a:lnTo>
                  <a:lnTo>
                    <a:pt x="5982" y="6523"/>
                  </a:lnTo>
                  <a:lnTo>
                    <a:pt x="5907" y="6470"/>
                  </a:lnTo>
                  <a:lnTo>
                    <a:pt x="5831" y="6417"/>
                  </a:lnTo>
                  <a:lnTo>
                    <a:pt x="5753" y="6366"/>
                  </a:lnTo>
                  <a:lnTo>
                    <a:pt x="5675" y="6315"/>
                  </a:lnTo>
                  <a:lnTo>
                    <a:pt x="5596" y="6266"/>
                  </a:lnTo>
                  <a:lnTo>
                    <a:pt x="5516" y="6217"/>
                  </a:lnTo>
                  <a:lnTo>
                    <a:pt x="5436" y="6168"/>
                  </a:lnTo>
                  <a:lnTo>
                    <a:pt x="5355" y="6121"/>
                  </a:lnTo>
                  <a:lnTo>
                    <a:pt x="5272" y="6075"/>
                  </a:lnTo>
                  <a:lnTo>
                    <a:pt x="5273" y="6148"/>
                  </a:lnTo>
                  <a:lnTo>
                    <a:pt x="5274" y="6222"/>
                  </a:lnTo>
                  <a:lnTo>
                    <a:pt x="5277" y="6297"/>
                  </a:lnTo>
                  <a:lnTo>
                    <a:pt x="5280" y="6370"/>
                  </a:lnTo>
                  <a:lnTo>
                    <a:pt x="5283" y="6445"/>
                  </a:lnTo>
                  <a:lnTo>
                    <a:pt x="5288" y="6520"/>
                  </a:lnTo>
                  <a:lnTo>
                    <a:pt x="5293" y="6595"/>
                  </a:lnTo>
                  <a:lnTo>
                    <a:pt x="5300" y="6671"/>
                  </a:lnTo>
                  <a:lnTo>
                    <a:pt x="5306" y="6747"/>
                  </a:lnTo>
                  <a:lnTo>
                    <a:pt x="5314" y="6822"/>
                  </a:lnTo>
                  <a:lnTo>
                    <a:pt x="5323" y="6899"/>
                  </a:lnTo>
                  <a:lnTo>
                    <a:pt x="5332" y="6976"/>
                  </a:lnTo>
                  <a:lnTo>
                    <a:pt x="5343" y="7053"/>
                  </a:lnTo>
                  <a:lnTo>
                    <a:pt x="5354" y="7131"/>
                  </a:lnTo>
                  <a:lnTo>
                    <a:pt x="5366" y="7208"/>
                  </a:lnTo>
                  <a:lnTo>
                    <a:pt x="5380" y="7286"/>
                  </a:lnTo>
                  <a:lnTo>
                    <a:pt x="5393" y="7364"/>
                  </a:lnTo>
                  <a:lnTo>
                    <a:pt x="5407" y="7443"/>
                  </a:lnTo>
                  <a:lnTo>
                    <a:pt x="5423" y="7522"/>
                  </a:lnTo>
                  <a:lnTo>
                    <a:pt x="5439" y="7601"/>
                  </a:lnTo>
                  <a:lnTo>
                    <a:pt x="5456" y="7681"/>
                  </a:lnTo>
                  <a:lnTo>
                    <a:pt x="5473" y="7761"/>
                  </a:lnTo>
                  <a:lnTo>
                    <a:pt x="5492" y="7841"/>
                  </a:lnTo>
                  <a:lnTo>
                    <a:pt x="5512" y="7920"/>
                  </a:lnTo>
                  <a:lnTo>
                    <a:pt x="5532" y="8001"/>
                  </a:lnTo>
                  <a:lnTo>
                    <a:pt x="5553" y="8082"/>
                  </a:lnTo>
                  <a:lnTo>
                    <a:pt x="5575" y="8163"/>
                  </a:lnTo>
                  <a:lnTo>
                    <a:pt x="5598" y="8245"/>
                  </a:lnTo>
                  <a:lnTo>
                    <a:pt x="5622" y="8327"/>
                  </a:lnTo>
                  <a:lnTo>
                    <a:pt x="5646" y="8410"/>
                  </a:lnTo>
                  <a:lnTo>
                    <a:pt x="5671" y="8493"/>
                  </a:lnTo>
                  <a:lnTo>
                    <a:pt x="5697" y="8576"/>
                  </a:lnTo>
                  <a:lnTo>
                    <a:pt x="5749" y="8738"/>
                  </a:lnTo>
                  <a:lnTo>
                    <a:pt x="5797" y="8893"/>
                  </a:lnTo>
                  <a:lnTo>
                    <a:pt x="5843" y="9043"/>
                  </a:lnTo>
                  <a:lnTo>
                    <a:pt x="5884" y="9184"/>
                  </a:lnTo>
                  <a:lnTo>
                    <a:pt x="5921" y="9318"/>
                  </a:lnTo>
                  <a:lnTo>
                    <a:pt x="5957" y="9445"/>
                  </a:lnTo>
                  <a:lnTo>
                    <a:pt x="5988" y="9565"/>
                  </a:lnTo>
                  <a:lnTo>
                    <a:pt x="6016" y="9679"/>
                  </a:lnTo>
                  <a:lnTo>
                    <a:pt x="6041" y="9785"/>
                  </a:lnTo>
                  <a:lnTo>
                    <a:pt x="6062" y="9884"/>
                  </a:lnTo>
                  <a:lnTo>
                    <a:pt x="6080" y="9976"/>
                  </a:lnTo>
                  <a:lnTo>
                    <a:pt x="6095" y="10061"/>
                  </a:lnTo>
                  <a:lnTo>
                    <a:pt x="6101" y="10101"/>
                  </a:lnTo>
                  <a:lnTo>
                    <a:pt x="6107" y="10139"/>
                  </a:lnTo>
                  <a:lnTo>
                    <a:pt x="6112" y="10175"/>
                  </a:lnTo>
                  <a:lnTo>
                    <a:pt x="6115" y="10209"/>
                  </a:lnTo>
                  <a:lnTo>
                    <a:pt x="6118" y="10242"/>
                  </a:lnTo>
                  <a:lnTo>
                    <a:pt x="6120" y="10273"/>
                  </a:lnTo>
                  <a:lnTo>
                    <a:pt x="6121" y="10302"/>
                  </a:lnTo>
                  <a:lnTo>
                    <a:pt x="6121" y="10329"/>
                  </a:lnTo>
                  <a:lnTo>
                    <a:pt x="6121" y="10364"/>
                  </a:lnTo>
                  <a:lnTo>
                    <a:pt x="6120" y="10397"/>
                  </a:lnTo>
                  <a:lnTo>
                    <a:pt x="6119" y="10431"/>
                  </a:lnTo>
                  <a:lnTo>
                    <a:pt x="6117" y="10465"/>
                  </a:lnTo>
                  <a:lnTo>
                    <a:pt x="6114" y="10498"/>
                  </a:lnTo>
                  <a:lnTo>
                    <a:pt x="6111" y="10531"/>
                  </a:lnTo>
                  <a:lnTo>
                    <a:pt x="6107" y="10563"/>
                  </a:lnTo>
                  <a:lnTo>
                    <a:pt x="6101" y="10596"/>
                  </a:lnTo>
                  <a:lnTo>
                    <a:pt x="6096" y="10628"/>
                  </a:lnTo>
                  <a:lnTo>
                    <a:pt x="6090" y="10659"/>
                  </a:lnTo>
                  <a:lnTo>
                    <a:pt x="6083" y="10691"/>
                  </a:lnTo>
                  <a:lnTo>
                    <a:pt x="6076" y="10722"/>
                  </a:lnTo>
                  <a:lnTo>
                    <a:pt x="6069" y="10753"/>
                  </a:lnTo>
                  <a:lnTo>
                    <a:pt x="6060" y="10783"/>
                  </a:lnTo>
                  <a:lnTo>
                    <a:pt x="6051" y="10814"/>
                  </a:lnTo>
                  <a:lnTo>
                    <a:pt x="6041" y="10843"/>
                  </a:lnTo>
                  <a:lnTo>
                    <a:pt x="6031" y="10873"/>
                  </a:lnTo>
                  <a:lnTo>
                    <a:pt x="6019" y="10902"/>
                  </a:lnTo>
                  <a:lnTo>
                    <a:pt x="6008" y="10932"/>
                  </a:lnTo>
                  <a:lnTo>
                    <a:pt x="5996" y="10960"/>
                  </a:lnTo>
                  <a:lnTo>
                    <a:pt x="5982" y="10988"/>
                  </a:lnTo>
                  <a:lnTo>
                    <a:pt x="5970" y="11017"/>
                  </a:lnTo>
                  <a:lnTo>
                    <a:pt x="5955" y="11045"/>
                  </a:lnTo>
                  <a:lnTo>
                    <a:pt x="5940" y="11073"/>
                  </a:lnTo>
                  <a:lnTo>
                    <a:pt x="5925" y="11100"/>
                  </a:lnTo>
                  <a:lnTo>
                    <a:pt x="5909" y="11126"/>
                  </a:lnTo>
                  <a:lnTo>
                    <a:pt x="5892" y="11154"/>
                  </a:lnTo>
                  <a:lnTo>
                    <a:pt x="5875" y="11180"/>
                  </a:lnTo>
                  <a:lnTo>
                    <a:pt x="5857" y="11206"/>
                  </a:lnTo>
                  <a:lnTo>
                    <a:pt x="5838" y="11231"/>
                  </a:lnTo>
                  <a:lnTo>
                    <a:pt x="5819" y="11258"/>
                  </a:lnTo>
                  <a:lnTo>
                    <a:pt x="5799" y="11283"/>
                  </a:lnTo>
                  <a:lnTo>
                    <a:pt x="5779" y="11307"/>
                  </a:lnTo>
                  <a:lnTo>
                    <a:pt x="5759" y="11331"/>
                  </a:lnTo>
                  <a:lnTo>
                    <a:pt x="5738" y="11354"/>
                  </a:lnTo>
                  <a:lnTo>
                    <a:pt x="5718" y="11376"/>
                  </a:lnTo>
                  <a:lnTo>
                    <a:pt x="5698" y="11398"/>
                  </a:lnTo>
                  <a:lnTo>
                    <a:pt x="5677" y="11419"/>
                  </a:lnTo>
                  <a:lnTo>
                    <a:pt x="5657" y="11439"/>
                  </a:lnTo>
                  <a:lnTo>
                    <a:pt x="5637" y="11457"/>
                  </a:lnTo>
                  <a:lnTo>
                    <a:pt x="5616" y="11475"/>
                  </a:lnTo>
                  <a:lnTo>
                    <a:pt x="5596" y="11493"/>
                  </a:lnTo>
                  <a:lnTo>
                    <a:pt x="5575" y="11510"/>
                  </a:lnTo>
                  <a:lnTo>
                    <a:pt x="5555" y="11526"/>
                  </a:lnTo>
                  <a:lnTo>
                    <a:pt x="5534" y="11542"/>
                  </a:lnTo>
                  <a:lnTo>
                    <a:pt x="5514" y="11556"/>
                  </a:lnTo>
                  <a:lnTo>
                    <a:pt x="5493" y="11570"/>
                  </a:lnTo>
                  <a:lnTo>
                    <a:pt x="5473" y="11583"/>
                  </a:lnTo>
                  <a:lnTo>
                    <a:pt x="5452" y="11595"/>
                  </a:lnTo>
                  <a:lnTo>
                    <a:pt x="5431" y="11606"/>
                  </a:lnTo>
                  <a:lnTo>
                    <a:pt x="5411" y="11616"/>
                  </a:lnTo>
                  <a:lnTo>
                    <a:pt x="5390" y="11627"/>
                  </a:lnTo>
                  <a:lnTo>
                    <a:pt x="5369" y="11635"/>
                  </a:lnTo>
                  <a:lnTo>
                    <a:pt x="5348" y="11644"/>
                  </a:lnTo>
                  <a:lnTo>
                    <a:pt x="5327" y="11651"/>
                  </a:lnTo>
                  <a:lnTo>
                    <a:pt x="5307" y="11658"/>
                  </a:lnTo>
                  <a:lnTo>
                    <a:pt x="5286" y="11664"/>
                  </a:lnTo>
                  <a:lnTo>
                    <a:pt x="5265" y="11669"/>
                  </a:lnTo>
                  <a:lnTo>
                    <a:pt x="5244" y="11673"/>
                  </a:lnTo>
                  <a:lnTo>
                    <a:pt x="5223" y="11676"/>
                  </a:lnTo>
                  <a:lnTo>
                    <a:pt x="5202" y="11679"/>
                  </a:lnTo>
                  <a:lnTo>
                    <a:pt x="5181" y="11682"/>
                  </a:lnTo>
                  <a:lnTo>
                    <a:pt x="5160" y="11683"/>
                  </a:lnTo>
                  <a:lnTo>
                    <a:pt x="5139" y="11683"/>
                  </a:lnTo>
                  <a:lnTo>
                    <a:pt x="5117" y="11683"/>
                  </a:lnTo>
                  <a:lnTo>
                    <a:pt x="5095" y="11682"/>
                  </a:lnTo>
                  <a:lnTo>
                    <a:pt x="5073" y="11679"/>
                  </a:lnTo>
                  <a:lnTo>
                    <a:pt x="5050" y="11676"/>
                  </a:lnTo>
                  <a:lnTo>
                    <a:pt x="5028" y="11673"/>
                  </a:lnTo>
                  <a:lnTo>
                    <a:pt x="5006" y="11669"/>
                  </a:lnTo>
                  <a:lnTo>
                    <a:pt x="4985" y="11664"/>
                  </a:lnTo>
                  <a:lnTo>
                    <a:pt x="4963" y="11657"/>
                  </a:lnTo>
                  <a:lnTo>
                    <a:pt x="4942" y="11650"/>
                  </a:lnTo>
                  <a:lnTo>
                    <a:pt x="4920" y="11643"/>
                  </a:lnTo>
                  <a:lnTo>
                    <a:pt x="4899" y="11634"/>
                  </a:lnTo>
                  <a:lnTo>
                    <a:pt x="4877" y="11625"/>
                  </a:lnTo>
                  <a:lnTo>
                    <a:pt x="4856" y="11615"/>
                  </a:lnTo>
                  <a:lnTo>
                    <a:pt x="4835" y="11604"/>
                  </a:lnTo>
                  <a:lnTo>
                    <a:pt x="4813" y="11592"/>
                  </a:lnTo>
                  <a:lnTo>
                    <a:pt x="4792" y="11579"/>
                  </a:lnTo>
                  <a:lnTo>
                    <a:pt x="4771" y="11567"/>
                  </a:lnTo>
                  <a:lnTo>
                    <a:pt x="4750" y="11552"/>
                  </a:lnTo>
                  <a:lnTo>
                    <a:pt x="4729" y="11537"/>
                  </a:lnTo>
                  <a:lnTo>
                    <a:pt x="4707" y="11522"/>
                  </a:lnTo>
                  <a:lnTo>
                    <a:pt x="4686" y="11505"/>
                  </a:lnTo>
                  <a:lnTo>
                    <a:pt x="4666" y="11488"/>
                  </a:lnTo>
                  <a:lnTo>
                    <a:pt x="4645" y="11470"/>
                  </a:lnTo>
                  <a:lnTo>
                    <a:pt x="4624" y="11451"/>
                  </a:lnTo>
                  <a:lnTo>
                    <a:pt x="4604" y="11431"/>
                  </a:lnTo>
                  <a:lnTo>
                    <a:pt x="4583" y="11410"/>
                  </a:lnTo>
                  <a:lnTo>
                    <a:pt x="4563" y="11389"/>
                  </a:lnTo>
                  <a:lnTo>
                    <a:pt x="4542" y="11367"/>
                  </a:lnTo>
                  <a:lnTo>
                    <a:pt x="4522" y="11344"/>
                  </a:lnTo>
                  <a:lnTo>
                    <a:pt x="4502" y="11320"/>
                  </a:lnTo>
                  <a:lnTo>
                    <a:pt x="4481" y="11294"/>
                  </a:lnTo>
                  <a:lnTo>
                    <a:pt x="4461" y="11269"/>
                  </a:lnTo>
                  <a:lnTo>
                    <a:pt x="4441" y="11244"/>
                  </a:lnTo>
                  <a:lnTo>
                    <a:pt x="4422" y="11218"/>
                  </a:lnTo>
                  <a:lnTo>
                    <a:pt x="4403" y="11190"/>
                  </a:lnTo>
                  <a:lnTo>
                    <a:pt x="4386" y="11164"/>
                  </a:lnTo>
                  <a:lnTo>
                    <a:pt x="4369" y="11137"/>
                  </a:lnTo>
                  <a:lnTo>
                    <a:pt x="4352" y="11108"/>
                  </a:lnTo>
                  <a:lnTo>
                    <a:pt x="4336" y="11080"/>
                  </a:lnTo>
                  <a:lnTo>
                    <a:pt x="4320" y="11052"/>
                  </a:lnTo>
                  <a:lnTo>
                    <a:pt x="4306" y="11023"/>
                  </a:lnTo>
                  <a:lnTo>
                    <a:pt x="4292" y="10994"/>
                  </a:lnTo>
                  <a:lnTo>
                    <a:pt x="4278" y="10964"/>
                  </a:lnTo>
                  <a:lnTo>
                    <a:pt x="4265" y="10935"/>
                  </a:lnTo>
                  <a:lnTo>
                    <a:pt x="4253" y="10904"/>
                  </a:lnTo>
                  <a:lnTo>
                    <a:pt x="4241" y="10874"/>
                  </a:lnTo>
                  <a:lnTo>
                    <a:pt x="4230" y="10842"/>
                  </a:lnTo>
                  <a:lnTo>
                    <a:pt x="4219" y="10811"/>
                  </a:lnTo>
                  <a:lnTo>
                    <a:pt x="4210" y="10779"/>
                  </a:lnTo>
                  <a:lnTo>
                    <a:pt x="4200" y="10746"/>
                  </a:lnTo>
                  <a:lnTo>
                    <a:pt x="4192" y="10714"/>
                  </a:lnTo>
                  <a:lnTo>
                    <a:pt x="4185" y="10681"/>
                  </a:lnTo>
                  <a:lnTo>
                    <a:pt x="4177" y="10649"/>
                  </a:lnTo>
                  <a:lnTo>
                    <a:pt x="4171" y="10615"/>
                  </a:lnTo>
                  <a:lnTo>
                    <a:pt x="4165" y="10580"/>
                  </a:lnTo>
                  <a:lnTo>
                    <a:pt x="4159" y="10547"/>
                  </a:lnTo>
                  <a:lnTo>
                    <a:pt x="4154" y="10512"/>
                  </a:lnTo>
                  <a:lnTo>
                    <a:pt x="4151" y="10477"/>
                  </a:lnTo>
                  <a:lnTo>
                    <a:pt x="4147" y="10441"/>
                  </a:lnTo>
                  <a:lnTo>
                    <a:pt x="4145" y="10406"/>
                  </a:lnTo>
                  <a:lnTo>
                    <a:pt x="4142" y="10370"/>
                  </a:lnTo>
                  <a:lnTo>
                    <a:pt x="4140" y="10333"/>
                  </a:lnTo>
                  <a:lnTo>
                    <a:pt x="4139" y="10296"/>
                  </a:lnTo>
                  <a:lnTo>
                    <a:pt x="4139" y="10260"/>
                  </a:lnTo>
                  <a:lnTo>
                    <a:pt x="4139" y="10236"/>
                  </a:lnTo>
                  <a:lnTo>
                    <a:pt x="4140" y="10212"/>
                  </a:lnTo>
                  <a:lnTo>
                    <a:pt x="4143" y="10186"/>
                  </a:lnTo>
                  <a:lnTo>
                    <a:pt x="4146" y="10158"/>
                  </a:lnTo>
                  <a:lnTo>
                    <a:pt x="4150" y="10127"/>
                  </a:lnTo>
                  <a:lnTo>
                    <a:pt x="4154" y="10095"/>
                  </a:lnTo>
                  <a:lnTo>
                    <a:pt x="4159" y="10061"/>
                  </a:lnTo>
                  <a:lnTo>
                    <a:pt x="4166" y="10025"/>
                  </a:lnTo>
                  <a:lnTo>
                    <a:pt x="4180" y="9947"/>
                  </a:lnTo>
                  <a:lnTo>
                    <a:pt x="4199" y="9862"/>
                  </a:lnTo>
                  <a:lnTo>
                    <a:pt x="4220" y="9768"/>
                  </a:lnTo>
                  <a:lnTo>
                    <a:pt x="4246" y="9667"/>
                  </a:lnTo>
                  <a:lnTo>
                    <a:pt x="4274" y="9559"/>
                  </a:lnTo>
                  <a:lnTo>
                    <a:pt x="4306" y="9443"/>
                  </a:lnTo>
                  <a:lnTo>
                    <a:pt x="4341" y="9319"/>
                  </a:lnTo>
                  <a:lnTo>
                    <a:pt x="4379" y="9188"/>
                  </a:lnTo>
                  <a:lnTo>
                    <a:pt x="4421" y="9049"/>
                  </a:lnTo>
                  <a:lnTo>
                    <a:pt x="4467" y="8903"/>
                  </a:lnTo>
                  <a:lnTo>
                    <a:pt x="4515" y="8748"/>
                  </a:lnTo>
                  <a:lnTo>
                    <a:pt x="4567" y="8586"/>
                  </a:lnTo>
                  <a:lnTo>
                    <a:pt x="4593" y="8503"/>
                  </a:lnTo>
                  <a:lnTo>
                    <a:pt x="4618" y="8421"/>
                  </a:lnTo>
                  <a:lnTo>
                    <a:pt x="4643" y="8339"/>
                  </a:lnTo>
                  <a:lnTo>
                    <a:pt x="4668" y="8257"/>
                  </a:lnTo>
                  <a:lnTo>
                    <a:pt x="4691" y="8175"/>
                  </a:lnTo>
                  <a:lnTo>
                    <a:pt x="4713" y="8094"/>
                  </a:lnTo>
                  <a:lnTo>
                    <a:pt x="4734" y="8013"/>
                  </a:lnTo>
                  <a:lnTo>
                    <a:pt x="4755" y="7932"/>
                  </a:lnTo>
                  <a:lnTo>
                    <a:pt x="4775" y="7851"/>
                  </a:lnTo>
                  <a:lnTo>
                    <a:pt x="4794" y="7771"/>
                  </a:lnTo>
                  <a:lnTo>
                    <a:pt x="4812" y="7691"/>
                  </a:lnTo>
                  <a:lnTo>
                    <a:pt x="4828" y="7611"/>
                  </a:lnTo>
                  <a:lnTo>
                    <a:pt x="4845" y="7532"/>
                  </a:lnTo>
                  <a:lnTo>
                    <a:pt x="4860" y="7452"/>
                  </a:lnTo>
                  <a:lnTo>
                    <a:pt x="4875" y="7374"/>
                  </a:lnTo>
                  <a:lnTo>
                    <a:pt x="4889" y="7296"/>
                  </a:lnTo>
                  <a:lnTo>
                    <a:pt x="4902" y="7217"/>
                  </a:lnTo>
                  <a:lnTo>
                    <a:pt x="4914" y="7139"/>
                  </a:lnTo>
                  <a:lnTo>
                    <a:pt x="4925" y="7061"/>
                  </a:lnTo>
                  <a:lnTo>
                    <a:pt x="4936" y="6983"/>
                  </a:lnTo>
                  <a:lnTo>
                    <a:pt x="4945" y="6907"/>
                  </a:lnTo>
                  <a:lnTo>
                    <a:pt x="4955" y="6829"/>
                  </a:lnTo>
                  <a:lnTo>
                    <a:pt x="4962" y="6753"/>
                  </a:lnTo>
                  <a:lnTo>
                    <a:pt x="4969" y="6676"/>
                  </a:lnTo>
                  <a:lnTo>
                    <a:pt x="4976" y="6600"/>
                  </a:lnTo>
                  <a:lnTo>
                    <a:pt x="4981" y="6524"/>
                  </a:lnTo>
                  <a:lnTo>
                    <a:pt x="4985" y="6449"/>
                  </a:lnTo>
                  <a:lnTo>
                    <a:pt x="4989" y="6373"/>
                  </a:lnTo>
                  <a:lnTo>
                    <a:pt x="4993" y="6299"/>
                  </a:lnTo>
                  <a:lnTo>
                    <a:pt x="4995" y="6224"/>
                  </a:lnTo>
                  <a:lnTo>
                    <a:pt x="4996" y="6149"/>
                  </a:lnTo>
                  <a:lnTo>
                    <a:pt x="4996" y="6075"/>
                  </a:lnTo>
                  <a:close/>
                </a:path>
              </a:pathLst>
            </a:custGeom>
            <a:solidFill>
              <a:schemeClr val="bg1"/>
            </a:solidFill>
            <a:ln w="57150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3" name="Freeform 9"/>
          <p:cNvSpPr>
            <a:spLocks/>
          </p:cNvSpPr>
          <p:nvPr/>
        </p:nvSpPr>
        <p:spPr bwMode="auto">
          <a:xfrm>
            <a:off x="7339013" y="3629025"/>
            <a:ext cx="9525" cy="1588"/>
          </a:xfrm>
          <a:custGeom>
            <a:avLst/>
            <a:gdLst>
              <a:gd name="T0" fmla="*/ 0 w 6"/>
              <a:gd name="T1" fmla="*/ 0 h 1588"/>
              <a:gd name="T2" fmla="*/ 0 w 6"/>
              <a:gd name="T3" fmla="*/ 0 h 1588"/>
              <a:gd name="T4" fmla="*/ 2147483647 w 6"/>
              <a:gd name="T5" fmla="*/ 0 h 1588"/>
              <a:gd name="T6" fmla="*/ 0 w 6"/>
              <a:gd name="T7" fmla="*/ 0 h 1588"/>
              <a:gd name="T8" fmla="*/ 0 60000 65536"/>
              <a:gd name="T9" fmla="*/ 0 60000 65536"/>
              <a:gd name="T10" fmla="*/ 0 60000 65536"/>
              <a:gd name="T11" fmla="*/ 0 60000 65536"/>
              <a:gd name="T12" fmla="*/ 0 w 6"/>
              <a:gd name="T13" fmla="*/ 0 h 1588"/>
              <a:gd name="T14" fmla="*/ 6 w 6"/>
              <a:gd name="T15" fmla="*/ 1588 h 1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" h="1588">
                <a:moveTo>
                  <a:pt x="0" y="0"/>
                </a:moveTo>
                <a:lnTo>
                  <a:pt x="0" y="0"/>
                </a:ln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solidFill>
            <a:srgbClr val="440908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" name="WordArt 10"/>
          <p:cNvSpPr>
            <a:spLocks noChangeArrowheads="1" noChangeShapeType="1" noTextEdit="1"/>
          </p:cNvSpPr>
          <p:nvPr/>
        </p:nvSpPr>
        <p:spPr bwMode="auto">
          <a:xfrm>
            <a:off x="1219200" y="2286000"/>
            <a:ext cx="5238750" cy="1071563"/>
          </a:xfrm>
          <a:prstGeom prst="rect">
            <a:avLst/>
          </a:prstGeom>
        </p:spPr>
        <p:txBody>
          <a:bodyPr wrap="none" fromWordArt="1">
            <a:prstTxWarp prst="textTriangleInverted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2055" name="Text Box 11"/>
          <p:cNvSpPr txBox="1">
            <a:spLocks noChangeArrowheads="1"/>
          </p:cNvSpPr>
          <p:nvPr/>
        </p:nvSpPr>
        <p:spPr bwMode="auto">
          <a:xfrm>
            <a:off x="2916238" y="1268413"/>
            <a:ext cx="14160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u="sng">
                <a:solidFill>
                  <a:srgbClr val="CC00CC"/>
                </a:solidFill>
              </a:rPr>
              <a:t>Bài 5</a:t>
            </a:r>
            <a:r>
              <a:rPr lang="en-US" sz="3600">
                <a:solidFill>
                  <a:srgbClr val="CC00CC"/>
                </a:solidFill>
              </a:rPr>
              <a:t>:</a:t>
            </a:r>
          </a:p>
        </p:txBody>
      </p:sp>
      <p:sp>
        <p:nvSpPr>
          <p:cNvPr id="2056" name="AutoShape 14">
            <a:hlinkClick r:id="rId2" action="ppaction://hlinkpres?slideindex=1&amp;slidetitle=Slide 1" highlightClick="1"/>
          </p:cNvPr>
          <p:cNvSpPr>
            <a:spLocks noChangeArrowheads="1"/>
          </p:cNvSpPr>
          <p:nvPr/>
        </p:nvSpPr>
        <p:spPr bwMode="auto">
          <a:xfrm>
            <a:off x="8499475" y="6365875"/>
            <a:ext cx="609600" cy="457200"/>
          </a:xfrm>
          <a:prstGeom prst="actionButtonHome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4"/>
          <p:cNvSpPr>
            <a:spLocks noChangeArrowheads="1" noChangeShapeType="1" noTextEdit="1"/>
          </p:cNvSpPr>
          <p:nvPr/>
        </p:nvSpPr>
        <p:spPr bwMode="auto">
          <a:xfrm>
            <a:off x="2438400" y="304800"/>
            <a:ext cx="3829050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KIỂM TRA BÀI CŨ</a:t>
            </a: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381000" y="1524000"/>
            <a:ext cx="8664575" cy="177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altLang="ko-KR" b="1">
                <a:solidFill>
                  <a:srgbClr val="CC0099"/>
                </a:solidFill>
                <a:ea typeface="Gulim" pitchFamily="34" charset="-127"/>
              </a:rPr>
              <a:t>a) 12712 + 6543	               </a:t>
            </a:r>
          </a:p>
          <a:p>
            <a:pPr algn="just">
              <a:lnSpc>
                <a:spcPct val="115000"/>
              </a:lnSpc>
            </a:pPr>
            <a:r>
              <a:rPr lang="en-US" altLang="ko-KR" b="1" i="1">
                <a:solidFill>
                  <a:srgbClr val="CC0099"/>
                </a:solidFill>
                <a:ea typeface="Gulim" pitchFamily="34" charset="-127"/>
              </a:rPr>
              <a:t>12712 + 6543 gọi là gì? </a:t>
            </a:r>
            <a:r>
              <a:rPr lang="fr-FR" altLang="ko-KR" b="1" i="1">
                <a:solidFill>
                  <a:srgbClr val="CC0099"/>
                </a:solidFill>
                <a:ea typeface="Gulim" pitchFamily="34" charset="-127"/>
              </a:rPr>
              <a:t>Kết quả của 12712 + 6543 gọi là gì?</a:t>
            </a:r>
          </a:p>
          <a:p>
            <a:pPr algn="just">
              <a:lnSpc>
                <a:spcPct val="115000"/>
              </a:lnSpc>
            </a:pPr>
            <a:r>
              <a:rPr lang="fr-FR" altLang="ko-KR" b="1">
                <a:solidFill>
                  <a:srgbClr val="CC0099"/>
                </a:solidFill>
                <a:ea typeface="Gulim" pitchFamily="34" charset="-127"/>
              </a:rPr>
              <a:t>b) 2570 x 6</a:t>
            </a:r>
          </a:p>
          <a:p>
            <a:pPr algn="just">
              <a:lnSpc>
                <a:spcPct val="115000"/>
              </a:lnSpc>
            </a:pPr>
            <a:r>
              <a:rPr lang="fr-FR" altLang="ko-KR" b="1">
                <a:solidFill>
                  <a:srgbClr val="CC0099"/>
                </a:solidFill>
                <a:ea typeface="Gulim" pitchFamily="34" charset="-127"/>
              </a:rPr>
              <a:t> </a:t>
            </a:r>
            <a:r>
              <a:rPr lang="fr-FR" altLang="ko-KR" b="1" i="1">
                <a:solidFill>
                  <a:srgbClr val="CC0099"/>
                </a:solidFill>
                <a:ea typeface="Gulim" pitchFamily="34" charset="-127"/>
              </a:rPr>
              <a:t>2570 x 6 gọi là gì ? Kết quả của 2570 x 6 gọi là gì?</a:t>
            </a:r>
            <a:endParaRPr lang="en-US" altLang="ko-KR" b="1" i="1">
              <a:solidFill>
                <a:srgbClr val="CC0099"/>
              </a:solidFill>
              <a:ea typeface="Gulim" pitchFamily="34" charset="-127"/>
            </a:endParaRP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914400" y="1143000"/>
            <a:ext cx="1011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b="1" i="1">
                <a:solidFill>
                  <a:srgbClr val="FF66FF"/>
                </a:solidFill>
                <a:ea typeface="Gulim" pitchFamily="34" charset="-127"/>
              </a:rPr>
              <a:t>Tính: 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819400" y="3276600"/>
            <a:ext cx="1285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/>
              <a:t>Bài làm</a:t>
            </a:r>
            <a:r>
              <a:rPr lang="en-US"/>
              <a:t>:</a:t>
            </a: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742950" y="3733800"/>
            <a:ext cx="7029450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a) 12712 + 6543 = 19255               </a:t>
            </a:r>
          </a:p>
          <a:p>
            <a:pPr algn="just">
              <a:lnSpc>
                <a:spcPct val="115000"/>
              </a:lnSpc>
            </a:pPr>
            <a:r>
              <a:rPr lang="en-US" altLang="ko-KR" b="1" i="1">
                <a:solidFill>
                  <a:srgbClr val="0000FF"/>
                </a:solidFill>
                <a:ea typeface="Gulim" pitchFamily="34" charset="-127"/>
              </a:rPr>
              <a:t>12712 + 6543 gọi là </a:t>
            </a:r>
            <a:r>
              <a:rPr lang="en-US" altLang="ko-KR" b="1" i="1">
                <a:solidFill>
                  <a:srgbClr val="FF00FF"/>
                </a:solidFill>
                <a:ea typeface="Gulim" pitchFamily="34" charset="-127"/>
              </a:rPr>
              <a:t>biểu thức</a:t>
            </a:r>
            <a:r>
              <a:rPr lang="en-US" altLang="ko-KR" b="1" i="1">
                <a:solidFill>
                  <a:srgbClr val="0000FF"/>
                </a:solidFill>
                <a:ea typeface="Gulim" pitchFamily="34" charset="-127"/>
              </a:rPr>
              <a:t>.</a:t>
            </a:r>
          </a:p>
          <a:p>
            <a:pPr algn="just">
              <a:lnSpc>
                <a:spcPct val="115000"/>
              </a:lnSpc>
            </a:pPr>
            <a:r>
              <a:rPr lang="fr-FR" altLang="ko-KR" b="1" i="1">
                <a:solidFill>
                  <a:srgbClr val="0000FF"/>
                </a:solidFill>
                <a:ea typeface="Gulim" pitchFamily="34" charset="-127"/>
              </a:rPr>
              <a:t>19255 gọi là </a:t>
            </a:r>
            <a:r>
              <a:rPr lang="fr-FR" altLang="ko-KR" b="1" i="1">
                <a:solidFill>
                  <a:srgbClr val="FF00FF"/>
                </a:solidFill>
                <a:ea typeface="Gulim" pitchFamily="34" charset="-127"/>
              </a:rPr>
              <a:t>giá trị của biểu thức</a:t>
            </a:r>
            <a:r>
              <a:rPr lang="fr-FR" altLang="ko-KR" b="1" i="1">
                <a:solidFill>
                  <a:srgbClr val="0000FF"/>
                </a:solidFill>
                <a:ea typeface="Gulim" pitchFamily="34" charset="-127"/>
              </a:rPr>
              <a:t>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12712 + 6543.</a:t>
            </a:r>
            <a:r>
              <a:rPr lang="en-US" altLang="ko-KR">
                <a:solidFill>
                  <a:srgbClr val="0000FF"/>
                </a:solidFill>
                <a:ea typeface="Gulim" pitchFamily="34" charset="-127"/>
              </a:rPr>
              <a:t> </a:t>
            </a: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701675" y="5029200"/>
            <a:ext cx="6257925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fr-FR" altLang="ko-KR" b="1">
                <a:solidFill>
                  <a:srgbClr val="0000FF"/>
                </a:solidFill>
                <a:ea typeface="Gulim" pitchFamily="34" charset="-127"/>
              </a:rPr>
              <a:t>b) 2570 x 6 = 15420</a:t>
            </a:r>
          </a:p>
          <a:p>
            <a:pPr algn="just">
              <a:lnSpc>
                <a:spcPct val="115000"/>
              </a:lnSpc>
            </a:pPr>
            <a:r>
              <a:rPr lang="fr-FR" altLang="ko-KR" b="1">
                <a:solidFill>
                  <a:srgbClr val="0000FF"/>
                </a:solidFill>
                <a:ea typeface="Gulim" pitchFamily="34" charset="-127"/>
              </a:rPr>
              <a:t> </a:t>
            </a:r>
            <a:r>
              <a:rPr lang="fr-FR" altLang="ko-KR" b="1" i="1">
                <a:solidFill>
                  <a:srgbClr val="0000FF"/>
                </a:solidFill>
                <a:ea typeface="Gulim" pitchFamily="34" charset="-127"/>
              </a:rPr>
              <a:t>2570 x 6 gọi là </a:t>
            </a:r>
            <a:r>
              <a:rPr lang="fr-FR" altLang="ko-KR" b="1" i="1">
                <a:solidFill>
                  <a:srgbClr val="FF00FF"/>
                </a:solidFill>
                <a:ea typeface="Gulim" pitchFamily="34" charset="-127"/>
              </a:rPr>
              <a:t>biểu thức</a:t>
            </a:r>
            <a:r>
              <a:rPr lang="fr-FR" altLang="ko-KR" b="1" i="1">
                <a:solidFill>
                  <a:srgbClr val="0000FF"/>
                </a:solidFill>
                <a:ea typeface="Gulim" pitchFamily="34" charset="-127"/>
              </a:rPr>
              <a:t>.</a:t>
            </a:r>
          </a:p>
          <a:p>
            <a:pPr algn="just">
              <a:lnSpc>
                <a:spcPct val="115000"/>
              </a:lnSpc>
            </a:pPr>
            <a:r>
              <a:rPr lang="fr-FR" altLang="ko-KR" b="1" i="1">
                <a:solidFill>
                  <a:srgbClr val="0000FF"/>
                </a:solidFill>
                <a:ea typeface="Gulim" pitchFamily="34" charset="-127"/>
              </a:rPr>
              <a:t>19255 gọi là </a:t>
            </a:r>
            <a:r>
              <a:rPr lang="fr-FR" altLang="ko-KR" b="1" i="1">
                <a:solidFill>
                  <a:srgbClr val="FF00FF"/>
                </a:solidFill>
                <a:ea typeface="Gulim" pitchFamily="34" charset="-127"/>
              </a:rPr>
              <a:t>giá trị của biểu thức</a:t>
            </a:r>
            <a:r>
              <a:rPr lang="fr-FR" altLang="ko-KR" b="1" i="1">
                <a:solidFill>
                  <a:srgbClr val="0000FF"/>
                </a:solidFill>
                <a:ea typeface="Gulim" pitchFamily="34" charset="-127"/>
              </a:rPr>
              <a:t> 2570 x 6.</a:t>
            </a:r>
            <a:endParaRPr lang="en-US" altLang="ko-KR" b="1" i="1">
              <a:solidFill>
                <a:srgbClr val="0000FF"/>
              </a:solidFill>
              <a:ea typeface="Gulim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/>
      <p:bldP spid="3081" grpId="0"/>
      <p:bldP spid="308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4"/>
          <p:cNvSpPr>
            <a:spLocks noChangeArrowheads="1" noChangeShapeType="1" noTextEdit="1"/>
          </p:cNvSpPr>
          <p:nvPr/>
        </p:nvSpPr>
        <p:spPr bwMode="auto">
          <a:xfrm>
            <a:off x="2438400" y="304800"/>
            <a:ext cx="3829050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4099" name="Rectangle 6"/>
          <p:cNvSpPr>
            <a:spLocks noChangeArrowheads="1"/>
          </p:cNvSpPr>
          <p:nvPr/>
        </p:nvSpPr>
        <p:spPr bwMode="auto">
          <a:xfrm>
            <a:off x="914400" y="1143000"/>
            <a:ext cx="4381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b="1" i="1">
                <a:solidFill>
                  <a:srgbClr val="FF66FF"/>
                </a:solidFill>
                <a:ea typeface="Gulim" pitchFamily="34" charset="-127"/>
              </a:rPr>
              <a:t>1. Tính giá trị của biểu thức: 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838200" y="1752600"/>
          <a:ext cx="3124200" cy="187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100"/>
                <a:gridCol w="1562100"/>
              </a:tblGrid>
              <a:tr h="4699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 x 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99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 x 5 =30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99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99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953000" y="1752600"/>
          <a:ext cx="3200400" cy="187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600200"/>
              </a:tblGrid>
              <a:tr h="4699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18 : b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99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99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99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4191000"/>
          <a:ext cx="3124200" cy="187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100"/>
                <a:gridCol w="1562100"/>
              </a:tblGrid>
              <a:tr h="4699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a+56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99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99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99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029200" y="4191000"/>
          <a:ext cx="3124200" cy="187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100"/>
                <a:gridCol w="1562100"/>
              </a:tblGrid>
              <a:tr h="4699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97- b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99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99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99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68" name="TextBox 11"/>
          <p:cNvSpPr txBox="1">
            <a:spLocks noChangeArrowheads="1"/>
          </p:cNvSpPr>
          <p:nvPr/>
        </p:nvSpPr>
        <p:spPr bwMode="auto">
          <a:xfrm>
            <a:off x="303213" y="1595438"/>
            <a:ext cx="4587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a)</a:t>
            </a:r>
          </a:p>
        </p:txBody>
      </p:sp>
      <p:sp>
        <p:nvSpPr>
          <p:cNvPr id="4169" name="TextBox 12"/>
          <p:cNvSpPr txBox="1">
            <a:spLocks noChangeArrowheads="1"/>
          </p:cNvSpPr>
          <p:nvPr/>
        </p:nvSpPr>
        <p:spPr bwMode="auto">
          <a:xfrm>
            <a:off x="4494213" y="1600200"/>
            <a:ext cx="458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b)</a:t>
            </a:r>
          </a:p>
        </p:txBody>
      </p:sp>
      <p:sp>
        <p:nvSpPr>
          <p:cNvPr id="4170" name="TextBox 13"/>
          <p:cNvSpPr txBox="1">
            <a:spLocks noChangeArrowheads="1"/>
          </p:cNvSpPr>
          <p:nvPr/>
        </p:nvSpPr>
        <p:spPr bwMode="auto">
          <a:xfrm>
            <a:off x="228600" y="3962400"/>
            <a:ext cx="4413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c)</a:t>
            </a:r>
          </a:p>
        </p:txBody>
      </p:sp>
      <p:sp>
        <p:nvSpPr>
          <p:cNvPr id="4171" name="TextBox 14"/>
          <p:cNvSpPr txBox="1">
            <a:spLocks noChangeArrowheads="1"/>
          </p:cNvSpPr>
          <p:nvPr/>
        </p:nvSpPr>
        <p:spPr bwMode="auto">
          <a:xfrm>
            <a:off x="4494213" y="3957638"/>
            <a:ext cx="4587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4"/>
          <p:cNvSpPr>
            <a:spLocks noChangeArrowheads="1" noChangeShapeType="1" noTextEdit="1"/>
          </p:cNvSpPr>
          <p:nvPr/>
        </p:nvSpPr>
        <p:spPr bwMode="auto">
          <a:xfrm>
            <a:off x="2438400" y="304800"/>
            <a:ext cx="3829050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5123" name="Rectangle 6"/>
          <p:cNvSpPr>
            <a:spLocks noChangeArrowheads="1"/>
          </p:cNvSpPr>
          <p:nvPr/>
        </p:nvSpPr>
        <p:spPr bwMode="auto">
          <a:xfrm>
            <a:off x="914400" y="1143000"/>
            <a:ext cx="4295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b="1" i="1">
                <a:solidFill>
                  <a:srgbClr val="FF66FF"/>
                </a:solidFill>
                <a:ea typeface="Gulim" pitchFamily="34" charset="-127"/>
              </a:rPr>
              <a:t>2. Tính giá trị của biểu thức:</a:t>
            </a:r>
          </a:p>
        </p:txBody>
      </p:sp>
      <p:sp>
        <p:nvSpPr>
          <p:cNvPr id="5124" name="TextBox 11"/>
          <p:cNvSpPr txBox="1">
            <a:spLocks noChangeArrowheads="1"/>
          </p:cNvSpPr>
          <p:nvPr/>
        </p:nvSpPr>
        <p:spPr bwMode="auto">
          <a:xfrm>
            <a:off x="303213" y="1824038"/>
            <a:ext cx="4587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a)</a:t>
            </a:r>
          </a:p>
        </p:txBody>
      </p:sp>
      <p:sp>
        <p:nvSpPr>
          <p:cNvPr id="5125" name="TextBox 12"/>
          <p:cNvSpPr txBox="1">
            <a:spLocks noChangeArrowheads="1"/>
          </p:cNvSpPr>
          <p:nvPr/>
        </p:nvSpPr>
        <p:spPr bwMode="auto">
          <a:xfrm>
            <a:off x="4494213" y="1828800"/>
            <a:ext cx="458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b)</a:t>
            </a:r>
          </a:p>
        </p:txBody>
      </p:sp>
      <p:sp>
        <p:nvSpPr>
          <p:cNvPr id="5126" name="TextBox 13"/>
          <p:cNvSpPr txBox="1">
            <a:spLocks noChangeArrowheads="1"/>
          </p:cNvSpPr>
          <p:nvPr/>
        </p:nvSpPr>
        <p:spPr bwMode="auto">
          <a:xfrm>
            <a:off x="244475" y="2509838"/>
            <a:ext cx="441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c)</a:t>
            </a:r>
          </a:p>
        </p:txBody>
      </p:sp>
      <p:sp>
        <p:nvSpPr>
          <p:cNvPr id="5127" name="TextBox 14"/>
          <p:cNvSpPr txBox="1">
            <a:spLocks noChangeArrowheads="1"/>
          </p:cNvSpPr>
          <p:nvPr/>
        </p:nvSpPr>
        <p:spPr bwMode="auto">
          <a:xfrm>
            <a:off x="4495800" y="2438400"/>
            <a:ext cx="458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d)</a:t>
            </a:r>
          </a:p>
        </p:txBody>
      </p:sp>
      <p:sp>
        <p:nvSpPr>
          <p:cNvPr id="5128" name="TextBox 15"/>
          <p:cNvSpPr txBox="1">
            <a:spLocks noChangeArrowheads="1"/>
          </p:cNvSpPr>
          <p:nvPr/>
        </p:nvSpPr>
        <p:spPr bwMode="auto">
          <a:xfrm>
            <a:off x="762000" y="1828800"/>
            <a:ext cx="3086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35 + 3 x n     với n=7;</a:t>
            </a:r>
          </a:p>
        </p:txBody>
      </p:sp>
      <p:sp>
        <p:nvSpPr>
          <p:cNvPr id="5129" name="TextBox 16"/>
          <p:cNvSpPr txBox="1">
            <a:spLocks noChangeArrowheads="1"/>
          </p:cNvSpPr>
          <p:nvPr/>
        </p:nvSpPr>
        <p:spPr bwMode="auto">
          <a:xfrm>
            <a:off x="5143500" y="1828800"/>
            <a:ext cx="3419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168 – m x 5     với m=9;</a:t>
            </a:r>
          </a:p>
        </p:txBody>
      </p:sp>
      <p:sp>
        <p:nvSpPr>
          <p:cNvPr id="5130" name="TextBox 17"/>
          <p:cNvSpPr txBox="1">
            <a:spLocks noChangeArrowheads="1"/>
          </p:cNvSpPr>
          <p:nvPr/>
        </p:nvSpPr>
        <p:spPr bwMode="auto">
          <a:xfrm>
            <a:off x="762000" y="2509838"/>
            <a:ext cx="36179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237 – (66 + x )  với x=34;</a:t>
            </a:r>
          </a:p>
        </p:txBody>
      </p:sp>
      <p:sp>
        <p:nvSpPr>
          <p:cNvPr id="5131" name="TextBox 18"/>
          <p:cNvSpPr txBox="1">
            <a:spLocks noChangeArrowheads="1"/>
          </p:cNvSpPr>
          <p:nvPr/>
        </p:nvSpPr>
        <p:spPr bwMode="auto">
          <a:xfrm>
            <a:off x="5106988" y="2438400"/>
            <a:ext cx="34178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37 x (18 : y )  với y = 9;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4"/>
          <p:cNvSpPr>
            <a:spLocks noChangeArrowheads="1" noChangeShapeType="1" noTextEdit="1"/>
          </p:cNvSpPr>
          <p:nvPr/>
        </p:nvSpPr>
        <p:spPr bwMode="auto">
          <a:xfrm>
            <a:off x="2438400" y="304800"/>
            <a:ext cx="3829050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914400" y="1143000"/>
            <a:ext cx="48371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b="1" i="1">
                <a:solidFill>
                  <a:srgbClr val="FF66FF"/>
                </a:solidFill>
                <a:ea typeface="Gulim" pitchFamily="34" charset="-127"/>
              </a:rPr>
              <a:t>3. Viết vào chỗ trống theo mẫu: 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1524000" y="1930400"/>
          <a:ext cx="6096000" cy="3057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639947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</a:rPr>
                        <a:t>Biểu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</a:rPr>
                        <a:t>thức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</a:rPr>
                        <a:t>Giá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</a:rPr>
                        <a:t>trị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</a:rPr>
                        <a:t>của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</a:rPr>
                        <a:t>biểu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</a:rPr>
                        <a:t>thức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1" marB="45711"/>
                </a:tc>
              </a:tr>
              <a:tr h="604394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8 x c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1" marB="45711"/>
                </a:tc>
              </a:tr>
              <a:tr h="604394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7 + 3 x c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</a:endParaRPr>
                    </a:p>
                  </a:txBody>
                  <a:tcPr marT="45711" marB="45711"/>
                </a:tc>
              </a:tr>
              <a:tr h="604394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(92 – c) + 81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</a:endParaRPr>
                    </a:p>
                  </a:txBody>
                  <a:tcPr marT="45711" marB="45711"/>
                </a:tc>
              </a:tr>
              <a:tr h="604394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66 x c + 32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1" marB="4571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4"/>
          <p:cNvSpPr>
            <a:spLocks noChangeArrowheads="1" noChangeShapeType="1" noTextEdit="1"/>
          </p:cNvSpPr>
          <p:nvPr/>
        </p:nvSpPr>
        <p:spPr bwMode="auto">
          <a:xfrm>
            <a:off x="2438400" y="304800"/>
            <a:ext cx="3829050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7171" name="Rectangle 6"/>
          <p:cNvSpPr>
            <a:spLocks noChangeArrowheads="1"/>
          </p:cNvSpPr>
          <p:nvPr/>
        </p:nvSpPr>
        <p:spPr bwMode="auto">
          <a:xfrm>
            <a:off x="914400" y="1143000"/>
            <a:ext cx="4073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b="1" i="1">
                <a:solidFill>
                  <a:srgbClr val="FF66FF"/>
                </a:solidFill>
                <a:ea typeface="Gulim" pitchFamily="34" charset="-127"/>
              </a:rPr>
              <a:t>4. Tính chu vi hình vuông: </a:t>
            </a:r>
          </a:p>
        </p:txBody>
      </p:sp>
      <p:sp>
        <p:nvSpPr>
          <p:cNvPr id="7172" name="Rectangle 6"/>
          <p:cNvSpPr>
            <a:spLocks noChangeArrowheads="1"/>
          </p:cNvSpPr>
          <p:nvPr/>
        </p:nvSpPr>
        <p:spPr bwMode="auto">
          <a:xfrm>
            <a:off x="914400" y="1671638"/>
            <a:ext cx="4506913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sz="2200">
                <a:ea typeface="Gulim" pitchFamily="34" charset="-127"/>
              </a:rPr>
              <a:t> Một hình vuông có độ dài là a</a:t>
            </a:r>
          </a:p>
          <a:p>
            <a:r>
              <a:rPr lang="en-US" altLang="ko-KR" sz="2200">
                <a:ea typeface="Gulim" pitchFamily="34" charset="-127"/>
              </a:rPr>
              <a:t>  Gọi chu vi hình vuông là P. Ta có:</a:t>
            </a:r>
          </a:p>
          <a:p>
            <a:r>
              <a:rPr lang="en-US" altLang="ko-KR" sz="2200">
                <a:ea typeface="Gulim" pitchFamily="34" charset="-127"/>
              </a:rPr>
              <a:t>          P = a x 4</a:t>
            </a:r>
          </a:p>
          <a:p>
            <a:r>
              <a:rPr lang="en-US" altLang="ko-KR" sz="2200">
                <a:ea typeface="Gulim" pitchFamily="34" charset="-127"/>
              </a:rPr>
              <a:t> Hãy tính chu vi hình vuông với:</a:t>
            </a:r>
          </a:p>
          <a:p>
            <a:r>
              <a:rPr lang="en-US" altLang="ko-KR" sz="2200">
                <a:ea typeface="Gulim" pitchFamily="34" charset="-127"/>
              </a:rPr>
              <a:t> a = 3 cm;  a = 5 cm;   a =8 cm.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 rot="-5400000">
            <a:off x="5872163" y="2738437"/>
            <a:ext cx="4800600" cy="847725"/>
            <a:chOff x="2350" y="1008"/>
            <a:chExt cx="1826" cy="534"/>
          </a:xfrm>
        </p:grpSpPr>
        <p:pic>
          <p:nvPicPr>
            <p:cNvPr id="8206" name="Picture 3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7" name="Picture 4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8" name="Picture 5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9" name="Picture 6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8195" name="Group 7"/>
          <p:cNvGrpSpPr>
            <a:grpSpLocks/>
          </p:cNvGrpSpPr>
          <p:nvPr/>
        </p:nvGrpSpPr>
        <p:grpSpPr bwMode="auto">
          <a:xfrm rot="-5400000">
            <a:off x="-1443037" y="3805237"/>
            <a:ext cx="4800600" cy="847725"/>
            <a:chOff x="2350" y="1008"/>
            <a:chExt cx="1826" cy="534"/>
          </a:xfrm>
        </p:grpSpPr>
        <p:pic>
          <p:nvPicPr>
            <p:cNvPr id="8202" name="Picture 8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3" name="Picture 9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4" name="Picture 10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5" name="Picture 11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8196" name="Object 12"/>
          <p:cNvGraphicFramePr>
            <a:graphicFrameLocks noChangeAspect="1"/>
          </p:cNvGraphicFramePr>
          <p:nvPr/>
        </p:nvGraphicFramePr>
        <p:xfrm>
          <a:off x="381000" y="304800"/>
          <a:ext cx="1828800" cy="1463675"/>
        </p:xfrm>
        <a:graphic>
          <a:graphicData uri="http://schemas.openxmlformats.org/presentationml/2006/ole">
            <p:oleObj spid="_x0000_s8196" name="Clip" r:id="rId4" imgW="1104840" imgH="809535" progId="MS_ClipArt_Gallery.2">
              <p:embed/>
            </p:oleObj>
          </a:graphicData>
        </a:graphic>
      </p:graphicFrame>
      <p:sp>
        <p:nvSpPr>
          <p:cNvPr id="8274" name="AutoShape 82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077200" y="5562600"/>
            <a:ext cx="685800" cy="5334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pic>
        <p:nvPicPr>
          <p:cNvPr id="8198" name="Picture 83" descr="Free Clip Art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1000" y="4800600"/>
            <a:ext cx="1265238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84" descr="Funny Cartoon Bee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781800" y="762000"/>
            <a:ext cx="1143000" cy="107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0" name="AutoShape 85"/>
          <p:cNvSpPr>
            <a:spLocks noChangeArrowheads="1"/>
          </p:cNvSpPr>
          <p:nvPr/>
        </p:nvSpPr>
        <p:spPr bwMode="auto">
          <a:xfrm>
            <a:off x="1752600" y="1828800"/>
            <a:ext cx="4419600" cy="3810000"/>
          </a:xfrm>
          <a:prstGeom prst="cloudCallout">
            <a:avLst>
              <a:gd name="adj1" fmla="val 67134"/>
              <a:gd name="adj2" fmla="val -48792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8201" name="WordArt 87"/>
          <p:cNvSpPr>
            <a:spLocks noChangeArrowheads="1" noChangeShapeType="1" noTextEdit="1"/>
          </p:cNvSpPr>
          <p:nvPr/>
        </p:nvSpPr>
        <p:spPr bwMode="auto">
          <a:xfrm>
            <a:off x="2209800" y="3067050"/>
            <a:ext cx="3810000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CC"/>
                </a:solidFill>
                <a:latin typeface="Arial"/>
                <a:cs typeface="Arial"/>
              </a:rPr>
              <a:t>Chúc các em làm bài tốt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292</Words>
  <Application>Microsoft Office PowerPoint</Application>
  <PresentationFormat>On-screen Show (4:3)</PresentationFormat>
  <Paragraphs>74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Gulim</vt:lpstr>
      <vt:lpstr>Default Design</vt:lpstr>
      <vt:lpstr>Microsoft Clip Gallery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Khanh Ha</dc:creator>
  <cp:lastModifiedBy>CSTeam</cp:lastModifiedBy>
  <cp:revision>41</cp:revision>
  <dcterms:created xsi:type="dcterms:W3CDTF">2007-05-10T03:08:42Z</dcterms:created>
  <dcterms:modified xsi:type="dcterms:W3CDTF">2016-06-30T02:10:50Z</dcterms:modified>
</cp:coreProperties>
</file>